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55" r:id="rId3"/>
    <p:sldId id="445" r:id="rId4"/>
    <p:sldId id="454" r:id="rId5"/>
    <p:sldId id="448" r:id="rId6"/>
    <p:sldId id="446" r:id="rId7"/>
    <p:sldId id="447" r:id="rId8"/>
    <p:sldId id="431" r:id="rId9"/>
    <p:sldId id="443" r:id="rId10"/>
    <p:sldId id="449" r:id="rId11"/>
    <p:sldId id="450" r:id="rId12"/>
    <p:sldId id="451" r:id="rId13"/>
    <p:sldId id="442" r:id="rId14"/>
    <p:sldId id="404" r:id="rId15"/>
    <p:sldId id="405" r:id="rId16"/>
    <p:sldId id="452" r:id="rId17"/>
    <p:sldId id="453" r:id="rId18"/>
    <p:sldId id="456" r:id="rId19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3300"/>
    <a:srgbClr val="FF9900"/>
    <a:srgbClr val="99CC00"/>
    <a:srgbClr val="33CC33"/>
    <a:srgbClr val="CC00CC"/>
    <a:srgbClr val="FF00FF"/>
    <a:srgbClr val="00FFFF"/>
    <a:srgbClr val="C60C30"/>
    <a:srgbClr val="F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2787"/>
    <p:restoredTop sz="88270" autoAdjust="0"/>
  </p:normalViewPr>
  <p:slideViewPr>
    <p:cSldViewPr showGuides="1">
      <p:cViewPr>
        <p:scale>
          <a:sx n="75" d="100"/>
          <a:sy n="75" d="100"/>
        </p:scale>
        <p:origin x="-2664" y="-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-73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D4126DE2-BCD9-4270-9F79-6839B1E3D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9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5" rIns="91330" bIns="456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125F1EA0-FC06-4AEF-8B1C-3F3C20FC9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39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058" indent="-285407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1628" indent="-228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598280" indent="-228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4931" indent="-228326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fld id="{F792F94F-C4C9-4C8F-A039-8FD511A5BB1E}" type="slidenum">
              <a:rPr lang="en-AU" sz="1200"/>
              <a:pPr/>
              <a:t>1</a:t>
            </a:fld>
            <a:endParaRPr lang="en-AU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ea typeface="ヒラギノ角ゴ Pro W3"/>
              </a:rPr>
              <a:t>Acknowledgments.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F1EA0-FC06-4AEF-8B1C-3F3C20FC99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F1EA0-FC06-4AEF-8B1C-3F3C20FC99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5F1EA0-FC06-4AEF-8B1C-3F3C20FC99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8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427538" y="981075"/>
            <a:ext cx="38830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r" eaLnBrk="0" hangingPunct="0">
              <a:lnSpc>
                <a:spcPts val="3700"/>
              </a:lnSpc>
              <a:defRPr/>
            </a:pPr>
            <a:r>
              <a:rPr lang="en-AU" sz="2600" b="1" dirty="0">
                <a:solidFill>
                  <a:schemeClr val="bg1"/>
                </a:solidFill>
                <a:cs typeface="+mn-cs"/>
              </a:rPr>
              <a:t>Speaker Name</a:t>
            </a:r>
          </a:p>
          <a:p>
            <a:pPr algn="r" eaLnBrk="0" hangingPunct="0">
              <a:lnSpc>
                <a:spcPts val="3700"/>
              </a:lnSpc>
              <a:defRPr/>
            </a:pPr>
            <a:r>
              <a:rPr lang="en-AU" sz="2600" dirty="0">
                <a:solidFill>
                  <a:schemeClr val="bg1"/>
                </a:solidFill>
                <a:cs typeface="+mn-cs"/>
              </a:rPr>
              <a:t>Speaker Title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561263" y="2020888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pPr algn="r" eaLnBrk="0" hangingPunct="0">
              <a:defRPr/>
            </a:pPr>
            <a:r>
              <a:rPr lang="en-AU" sz="2000" dirty="0">
                <a:solidFill>
                  <a:srgbClr val="00FFFF"/>
                </a:solidFill>
                <a:cs typeface="+mn-cs"/>
              </a:rPr>
              <a:t>Date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946525"/>
            <a:ext cx="7086600" cy="2362200"/>
          </a:xfrm>
        </p:spPr>
        <p:txBody>
          <a:bodyPr/>
          <a:lstStyle>
            <a:lvl1pPr>
              <a:defRPr sz="4200"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91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52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4550" y="2057400"/>
            <a:ext cx="1695450" cy="441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57400"/>
            <a:ext cx="4933950" cy="441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88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471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69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68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460750"/>
            <a:ext cx="4716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886200"/>
            <a:ext cx="3314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3886200"/>
            <a:ext cx="33147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36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9843"/>
            <a:ext cx="79312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0318"/>
            <a:ext cx="3898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90080"/>
            <a:ext cx="3898776" cy="3519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2150318"/>
            <a:ext cx="388741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790080"/>
            <a:ext cx="3887415" cy="3519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7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892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7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6247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6247"/>
            <a:ext cx="4741366" cy="55650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8297"/>
            <a:ext cx="3008313" cy="44030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58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49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81075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Heading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809875"/>
            <a:ext cx="7189788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First level bullet point</a:t>
            </a:r>
          </a:p>
          <a:p>
            <a:pPr lvl="1"/>
            <a:r>
              <a:rPr lang="en-AU" smtClean="0"/>
              <a:t>Second level bullet point</a:t>
            </a:r>
          </a:p>
          <a:p>
            <a:pPr lvl="2"/>
            <a:r>
              <a:rPr lang="en-AU" smtClean="0"/>
              <a:t>Third level bullet point</a:t>
            </a:r>
          </a:p>
          <a:p>
            <a:pPr lvl="3"/>
            <a:r>
              <a:rPr lang="en-AU" smtClean="0"/>
              <a:t>Fourth level bullet point</a:t>
            </a:r>
          </a:p>
          <a:p>
            <a:pPr lvl="4"/>
            <a:r>
              <a:rPr lang="en-AU" smtClean="0"/>
              <a:t>Fifth level bullet point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29" r:id="rId3"/>
    <p:sldLayoutId id="214748373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outube.com/watch?v=fx0O-c4fOc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2483768" y="1022126"/>
            <a:ext cx="5754787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>
              <a:lnSpc>
                <a:spcPts val="3700"/>
              </a:lnSpc>
            </a:pPr>
            <a:r>
              <a:rPr lang="en-AU" sz="2000" b="1" dirty="0" smtClean="0">
                <a:solidFill>
                  <a:schemeClr val="bg1"/>
                </a:solidFill>
              </a:rPr>
              <a:t>Megan Mitchell </a:t>
            </a:r>
          </a:p>
          <a:p>
            <a:pPr algn="r">
              <a:lnSpc>
                <a:spcPts val="3700"/>
              </a:lnSpc>
            </a:pPr>
            <a:r>
              <a:rPr lang="en-AU" sz="2000" b="1" dirty="0" smtClean="0">
                <a:solidFill>
                  <a:schemeClr val="bg1"/>
                </a:solidFill>
              </a:rPr>
              <a:t>National Children’s Commissioner</a:t>
            </a:r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146316" y="2520375"/>
            <a:ext cx="2092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AU" sz="2000" dirty="0" smtClean="0">
                <a:solidFill>
                  <a:srgbClr val="00FFFF"/>
                </a:solidFill>
              </a:rPr>
              <a:t>18 October 2013</a:t>
            </a:r>
            <a:endParaRPr lang="en-AU" sz="2000" dirty="0">
              <a:solidFill>
                <a:srgbClr val="00FFFF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3645024"/>
            <a:ext cx="8568951" cy="288032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AU" sz="2200" cap="small" dirty="0" smtClean="0">
                <a:ea typeface="Times New Roman"/>
              </a:rPr>
              <a:t>respecting children’s voices in play and learning</a:t>
            </a:r>
            <a:br>
              <a:rPr lang="en-AU" sz="2200" cap="small" dirty="0" smtClean="0">
                <a:ea typeface="Times New Roman"/>
              </a:rPr>
            </a:br>
            <a:r>
              <a:rPr lang="en-AU" sz="2200" cap="small" dirty="0" smtClean="0">
                <a:ea typeface="Times New Roman"/>
              </a:rPr>
              <a:t/>
            </a:r>
            <a:br>
              <a:rPr lang="en-AU" sz="2200" cap="small" dirty="0" smtClean="0">
                <a:ea typeface="Times New Roman"/>
              </a:rPr>
            </a:br>
            <a:r>
              <a:rPr lang="en-AU" sz="2200" cap="small" dirty="0" smtClean="0">
                <a:ea typeface="Times New Roman"/>
              </a:rPr>
              <a:t/>
            </a:r>
            <a:br>
              <a:rPr lang="en-AU" sz="2200" cap="small" dirty="0" smtClean="0">
                <a:ea typeface="Times New Roman"/>
              </a:rPr>
            </a:br>
            <a:r>
              <a:rPr lang="en-AU" sz="1900" cap="small" dirty="0" smtClean="0">
                <a:ea typeface="Times New Roman"/>
              </a:rPr>
              <a:t>early years conference </a:t>
            </a:r>
            <a:r>
              <a:rPr lang="en-AU" sz="1900" cap="small" dirty="0" err="1" smtClean="0">
                <a:ea typeface="Times New Roman"/>
              </a:rPr>
              <a:t>ccsa</a:t>
            </a:r>
            <a:r>
              <a:rPr lang="en-AU" sz="1900" cap="small" dirty="0" smtClean="0">
                <a:ea typeface="Times New Roman"/>
              </a:rPr>
              <a:t> and </a:t>
            </a:r>
            <a:r>
              <a:rPr lang="en-AU" sz="1900" cap="small" dirty="0" err="1" smtClean="0">
                <a:ea typeface="Times New Roman"/>
              </a:rPr>
              <a:t>eca</a:t>
            </a:r>
            <a:r>
              <a:rPr lang="en-AU" sz="1900" cap="small" dirty="0" smtClean="0">
                <a:ea typeface="Times New Roman"/>
              </a:rPr>
              <a:t> </a:t>
            </a:r>
            <a:r>
              <a:rPr lang="en-AU" sz="1900" cap="small" dirty="0" err="1" smtClean="0">
                <a:ea typeface="Times New Roman"/>
              </a:rPr>
              <a:t>nsw</a:t>
            </a:r>
            <a:r>
              <a:rPr lang="en-AU" sz="1900" cap="small" dirty="0" smtClean="0">
                <a:ea typeface="Times New Roman"/>
              </a:rPr>
              <a:t/>
            </a:r>
            <a:br>
              <a:rPr lang="en-AU" sz="1900" cap="small" dirty="0" smtClean="0">
                <a:ea typeface="Times New Roman"/>
              </a:rPr>
            </a:br>
            <a:r>
              <a:rPr lang="en-AU" sz="1900" cap="small" dirty="0" smtClean="0">
                <a:ea typeface="Times New Roman"/>
              </a:rPr>
              <a:t>crown plaza, hunter valley</a:t>
            </a:r>
            <a:r>
              <a:rPr lang="en-AU" sz="2200" dirty="0" smtClean="0">
                <a:ea typeface="Times New Roman"/>
              </a:rPr>
              <a:t/>
            </a:r>
            <a:br>
              <a:rPr lang="en-AU" sz="2200" dirty="0" smtClean="0">
                <a:ea typeface="Times New Roman"/>
              </a:rPr>
            </a:br>
            <a:endParaRPr lang="en-AU" sz="2200" dirty="0">
              <a:effectLst/>
              <a:ea typeface="Times New Roman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S:\Commission Processes\Team Work Planning Space\CRT\Photos\child.darwin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320571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 smtClean="0"/>
              <a:t>I’m happiest when playing with my friends at day care on the climbing frame.   </a:t>
            </a:r>
            <a:r>
              <a:rPr lang="en-AU" dirty="0" smtClean="0">
                <a:solidFill>
                  <a:schemeClr val="bg1"/>
                </a:solidFill>
              </a:rPr>
              <a:t>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140968"/>
            <a:ext cx="9361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b="1" dirty="0" smtClean="0"/>
              <a:t>“</a:t>
            </a:r>
            <a:endParaRPr lang="en-AU" sz="4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91082" y="4269874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500" b="1" dirty="0" smtClean="0"/>
              <a:t>”</a:t>
            </a:r>
            <a:endParaRPr lang="en-AU" sz="45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981075"/>
            <a:ext cx="7550224" cy="791741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What do children themselves say?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1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Newtown OSHC, NSW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 descr="S:\Commission Processes\Team Work Planning Space\CRT\Photos\29072013_Newtown North OSHC\Meg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70069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80171" y="5877272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AU" sz="800" dirty="0" smtClean="0"/>
              <a:t>Photo of Commissioner Mitchel with children at North Newton OSHC, NSW (29 July 2013)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4142767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300" dirty="0" smtClean="0"/>
              <a:t>Goulburn Street Primary School, TAS</a:t>
            </a:r>
            <a:endParaRPr lang="en-AU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0171" y="5877272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AU" sz="800" dirty="0"/>
              <a:t>Photo of drawings by children at </a:t>
            </a:r>
            <a:r>
              <a:rPr lang="en-AU" sz="800" dirty="0" smtClean="0"/>
              <a:t>Goulburn Street Primary School, TAS (24 June </a:t>
            </a:r>
            <a:r>
              <a:rPr lang="en-AU" sz="800" dirty="0"/>
              <a:t>2013)</a:t>
            </a:r>
          </a:p>
        </p:txBody>
      </p:sp>
      <p:pic>
        <p:nvPicPr>
          <p:cNvPr id="3074" name="Picture 2" descr="S:\Commission Processes\Team Work Planning Space\CRT\The Big Banter\Photos of postcards and butchers paper\Kids\Goulburn Street Primary School 24 June 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" t="4992" r="4443" b="3376"/>
          <a:stretch/>
        </p:blipFill>
        <p:spPr bwMode="auto">
          <a:xfrm>
            <a:off x="971600" y="1916832"/>
            <a:ext cx="568598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47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Northfield OSHC, SA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0171" y="5877272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AU" sz="800" dirty="0" smtClean="0"/>
              <a:t>Photo of drawings by children at Northfield OSHC, SA (10 July 2013)</a:t>
            </a:r>
            <a:endParaRPr lang="en-AU" sz="800" dirty="0"/>
          </a:p>
        </p:txBody>
      </p:sp>
      <p:pic>
        <p:nvPicPr>
          <p:cNvPr id="6" name="Picture 3" descr="S:\Commission Processes\Team Work Planning Space\CRT\Photos\18072013_northfield.butchers.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1610"/>
            <a:ext cx="5746554" cy="40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17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Burgmann OSHC, ACT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0171" y="5877272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AU" sz="800" dirty="0" smtClean="0"/>
              <a:t>Photo of drawings by children at Burgmann OSHC, ACT (30 May 2013)</a:t>
            </a:r>
            <a:endParaRPr lang="en-AU" sz="800" dirty="0"/>
          </a:p>
        </p:txBody>
      </p:sp>
      <p:pic>
        <p:nvPicPr>
          <p:cNvPr id="2050" name="Picture 2" descr="S:\Commission Processes\Team Work Planning Space\CRT\The Big Banter\Photos of postcards and butchers paper\Kids\kids_Burgmann After School Ca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1610"/>
            <a:ext cx="5673404" cy="400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89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700" dirty="0" smtClean="0"/>
              <a:t>Belyuen Primary School, NT</a:t>
            </a:r>
            <a:endParaRPr lang="en-AU" sz="3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2970329" cy="3960439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80171" y="5877272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AU" sz="800" dirty="0"/>
              <a:t>Photo of </a:t>
            </a:r>
            <a:r>
              <a:rPr lang="en-AU" sz="800" dirty="0" smtClean="0"/>
              <a:t>Commissioner Mitchell and children at </a:t>
            </a:r>
            <a:r>
              <a:rPr lang="en-AU" sz="800" dirty="0" err="1" smtClean="0"/>
              <a:t>Belyuen</a:t>
            </a:r>
            <a:r>
              <a:rPr lang="en-AU" sz="800" dirty="0" smtClean="0"/>
              <a:t> Primary School, NT (7 August 2013)</a:t>
            </a:r>
            <a:endParaRPr lang="en-A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98969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dirty="0" smtClean="0"/>
              <a:t>The roads should be good so we can get around.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2924944"/>
            <a:ext cx="9361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500" b="1" dirty="0" smtClean="0"/>
              <a:t>“</a:t>
            </a:r>
            <a:endParaRPr lang="en-AU" sz="4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724290"/>
            <a:ext cx="4732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500" b="1" dirty="0" smtClean="0"/>
              <a:t>”</a:t>
            </a:r>
            <a:endParaRPr lang="en-AU" sz="4500" b="1" dirty="0"/>
          </a:p>
        </p:txBody>
      </p:sp>
    </p:spTree>
    <p:extLst>
      <p:ext uri="{BB962C8B-B14F-4D97-AF65-F5344CB8AC3E}">
        <p14:creationId xmlns:p14="http://schemas.microsoft.com/office/powerpoint/2010/main" val="633858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:\Commission Processes\Team Work Planning Space\CRT\Photos\15082013_CCYP and Sacred Heart\SHPS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09574"/>
            <a:ext cx="5784681" cy="39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Sacred Heart Primary School, WA</a:t>
            </a:r>
            <a:endParaRPr lang="en-AU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80171" y="5877272"/>
            <a:ext cx="7189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  <a:cs typeface="ヒラギノ角ゴ Pro W3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  <a:ea typeface="ヒラギノ角ゴ Pro W3" pitchFamily="84" charset="-128"/>
              </a:defRPr>
            </a:lvl9pPr>
          </a:lstStyle>
          <a:p>
            <a:r>
              <a:rPr lang="en-AU" sz="800" dirty="0"/>
              <a:t>Photo of </a:t>
            </a:r>
            <a:r>
              <a:rPr lang="en-AU" sz="800" dirty="0" smtClean="0"/>
              <a:t>Commissioner Mitchell and children at Sacred Heart Primary School, WA (15 August 2013)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293775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4132" y="5487615"/>
            <a:ext cx="14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6 Week Old Baby</a:t>
            </a:r>
          </a:p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“Normal” brain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6917" y="5488061"/>
            <a:ext cx="261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6 Week Old Baby</a:t>
            </a:r>
          </a:p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“Foetal Alcohol Syndrome” brain</a:t>
            </a:r>
            <a:endParaRPr lang="en-AU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fc08.deviantart.net/fs70/i/2010/007/3/a/Child__s_Landscape_by_MelodyLove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68" y="-2282"/>
            <a:ext cx="9400568" cy="71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42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c08.deviantart.net/fs70/i/2010/007/3/a/Child__s_Landscape_by_MelodyLove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819473"/>
            <a:ext cx="15493262" cy="118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allo\AppData\Local\Microsoft\Windows\Temporary Internet Files\Content.IE5\4UUCIMGV\MC9002320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80" y="1943945"/>
            <a:ext cx="2701180" cy="443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929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40921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98" y="3356992"/>
            <a:ext cx="3600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21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right to be heard and the right to play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050" name="Picture 2" descr="S:\Commission Processes\Team Work Planning Space\CRT\CRT Statutory Report\Final Report Photos\3. Chapter 1 - 10 July 2013 of a child from Northfield Primary in Adelaide, 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10113" cy="414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22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conversation about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6" y="2564904"/>
            <a:ext cx="60769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21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81075"/>
            <a:ext cx="7416824" cy="1143000"/>
          </a:xfrm>
        </p:spPr>
        <p:txBody>
          <a:bodyPr/>
          <a:lstStyle/>
          <a:p>
            <a:r>
              <a:rPr lang="en-AU" dirty="0" smtClean="0"/>
              <a:t>Importance of play</a:t>
            </a:r>
            <a:endParaRPr lang="en-AU" dirty="0"/>
          </a:p>
        </p:txBody>
      </p:sp>
      <p:pic>
        <p:nvPicPr>
          <p:cNvPr id="6" name="Picture 3" descr="\\fileshare\users\ballo\Desktop\kids photos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279" y="2600646"/>
            <a:ext cx="4289449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 descr="S:\Commission Processes\Team Work Planning Space\CRT\CRT Statutory Report\Final Report Photos\5. Chapter 3 - 10 July 2013 of two girls from Northfield Primary in Adelaide, S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50" y="263691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27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4752528" cy="4176464"/>
          </a:xfrm>
        </p:spPr>
        <p:txBody>
          <a:bodyPr/>
          <a:lstStyle/>
          <a:p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dirty="0" smtClean="0"/>
              <a:t>The Big Banter</a:t>
            </a: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/>
              <a:t/>
            </a:r>
            <a:br>
              <a:rPr lang="en-AU" sz="4000" dirty="0"/>
            </a:br>
            <a:r>
              <a:rPr lang="en-AU" sz="4000" dirty="0" smtClean="0"/>
              <a:t/>
            </a:r>
            <a:br>
              <a:rPr lang="en-AU" sz="4000" dirty="0" smtClean="0"/>
            </a:br>
            <a:endParaRPr lang="en-AU" sz="31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/>
          <a:srcRect l="65060" t="10169" r="16137" b="-1412"/>
          <a:stretch/>
        </p:blipFill>
        <p:spPr bwMode="auto">
          <a:xfrm>
            <a:off x="4067944" y="836712"/>
            <a:ext cx="3801148" cy="51305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00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981075"/>
            <a:ext cx="7622232" cy="1143000"/>
          </a:xfrm>
        </p:spPr>
        <p:txBody>
          <a:bodyPr/>
          <a:lstStyle/>
          <a:p>
            <a:r>
              <a:rPr lang="en-AU" dirty="0" smtClean="0"/>
              <a:t>Respecting the child’s voice in play and all matters affecting them</a:t>
            </a:r>
            <a:endParaRPr lang="en-AU" dirty="0"/>
          </a:p>
        </p:txBody>
      </p:sp>
      <p:pic>
        <p:nvPicPr>
          <p:cNvPr id="1026" name="Picture 2" descr="S:\Commission Processes\Team Work Planning Space\CRT\Photos\06052013_josh.payi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58" y="2348878"/>
            <a:ext cx="3312368" cy="441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97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:\Commission Processes\Team Work Planning Space\CRT\Photos\29 July 2013 - Newtown Kids Cottage in Newtown, NSW\ONLINE VERSION_2MINS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629" y="-891480"/>
            <a:ext cx="17096161" cy="961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1035"/>
            <a:ext cx="7189788" cy="50370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do children themselves say?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Cloud Callout 13"/>
          <p:cNvSpPr/>
          <p:nvPr/>
        </p:nvSpPr>
        <p:spPr bwMode="auto">
          <a:xfrm>
            <a:off x="6946063" y="1227334"/>
            <a:ext cx="1622280" cy="2088232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504908 w 1620180"/>
              <a:gd name="connsiteY0" fmla="*/ 1310192 h 1164615"/>
              <a:gd name="connsiteX1" fmla="*/ 472558 w 1620180"/>
              <a:gd name="connsiteY1" fmla="*/ 1342542 h 1164615"/>
              <a:gd name="connsiteX2" fmla="*/ 440208 w 1620180"/>
              <a:gd name="connsiteY2" fmla="*/ 1310192 h 1164615"/>
              <a:gd name="connsiteX3" fmla="*/ 472558 w 1620180"/>
              <a:gd name="connsiteY3" fmla="*/ 1277842 h 1164615"/>
              <a:gd name="connsiteX4" fmla="*/ 504908 w 1620180"/>
              <a:gd name="connsiteY4" fmla="*/ 1310192 h 1164615"/>
              <a:gd name="connsiteX0" fmla="*/ 555307 w 1620180"/>
              <a:gd name="connsiteY0" fmla="*/ 1271272 h 1164615"/>
              <a:gd name="connsiteX1" fmla="*/ 490606 w 1620180"/>
              <a:gd name="connsiteY1" fmla="*/ 1335973 h 1164615"/>
              <a:gd name="connsiteX2" fmla="*/ 425905 w 1620180"/>
              <a:gd name="connsiteY2" fmla="*/ 1271272 h 1164615"/>
              <a:gd name="connsiteX3" fmla="*/ 490606 w 1620180"/>
              <a:gd name="connsiteY3" fmla="*/ 1206571 h 1164615"/>
              <a:gd name="connsiteX4" fmla="*/ 555307 w 1620180"/>
              <a:gd name="connsiteY4" fmla="*/ 1271272 h 1164615"/>
              <a:gd name="connsiteX0" fmla="*/ 632924 w 1620180"/>
              <a:gd name="connsiteY0" fmla="*/ 1173654 h 1164615"/>
              <a:gd name="connsiteX1" fmla="*/ 535873 w 1620180"/>
              <a:gd name="connsiteY1" fmla="*/ 1270705 h 1164615"/>
              <a:gd name="connsiteX2" fmla="*/ 438822 w 1620180"/>
              <a:gd name="connsiteY2" fmla="*/ 1173654 h 1164615"/>
              <a:gd name="connsiteX3" fmla="*/ 535873 w 1620180"/>
              <a:gd name="connsiteY3" fmla="*/ 1076603 h 1164615"/>
              <a:gd name="connsiteX4" fmla="*/ 632924 w 1620180"/>
              <a:gd name="connsiteY4" fmla="*/ 1173654 h 116461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491956 w 1622280"/>
              <a:gd name="connsiteY3" fmla="*/ 1202770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6239"/>
              <a:gd name="connsiteX1" fmla="*/ 5659 w 43256"/>
              <a:gd name="connsiteY1" fmla="*/ 6766 h 66239"/>
              <a:gd name="connsiteX2" fmla="*/ 14041 w 43256"/>
              <a:gd name="connsiteY2" fmla="*/ 5061 h 66239"/>
              <a:gd name="connsiteX3" fmla="*/ 22492 w 43256"/>
              <a:gd name="connsiteY3" fmla="*/ 3291 h 66239"/>
              <a:gd name="connsiteX4" fmla="*/ 25785 w 43256"/>
              <a:gd name="connsiteY4" fmla="*/ 59 h 66239"/>
              <a:gd name="connsiteX5" fmla="*/ 29869 w 43256"/>
              <a:gd name="connsiteY5" fmla="*/ 2340 h 66239"/>
              <a:gd name="connsiteX6" fmla="*/ 35499 w 43256"/>
              <a:gd name="connsiteY6" fmla="*/ 549 h 66239"/>
              <a:gd name="connsiteX7" fmla="*/ 38354 w 43256"/>
              <a:gd name="connsiteY7" fmla="*/ 5435 h 66239"/>
              <a:gd name="connsiteX8" fmla="*/ 42018 w 43256"/>
              <a:gd name="connsiteY8" fmla="*/ 10177 h 66239"/>
              <a:gd name="connsiteX9" fmla="*/ 41854 w 43256"/>
              <a:gd name="connsiteY9" fmla="*/ 15319 h 66239"/>
              <a:gd name="connsiteX10" fmla="*/ 43052 w 43256"/>
              <a:gd name="connsiteY10" fmla="*/ 23181 h 66239"/>
              <a:gd name="connsiteX11" fmla="*/ 37440 w 43256"/>
              <a:gd name="connsiteY11" fmla="*/ 30063 h 66239"/>
              <a:gd name="connsiteX12" fmla="*/ 35431 w 43256"/>
              <a:gd name="connsiteY12" fmla="*/ 35960 h 66239"/>
              <a:gd name="connsiteX13" fmla="*/ 28591 w 43256"/>
              <a:gd name="connsiteY13" fmla="*/ 36674 h 66239"/>
              <a:gd name="connsiteX14" fmla="*/ 23703 w 43256"/>
              <a:gd name="connsiteY14" fmla="*/ 42965 h 66239"/>
              <a:gd name="connsiteX15" fmla="*/ 16516 w 43256"/>
              <a:gd name="connsiteY15" fmla="*/ 39125 h 66239"/>
              <a:gd name="connsiteX16" fmla="*/ 5840 w 43256"/>
              <a:gd name="connsiteY16" fmla="*/ 35331 h 66239"/>
              <a:gd name="connsiteX17" fmla="*/ 1146 w 43256"/>
              <a:gd name="connsiteY17" fmla="*/ 31109 h 66239"/>
              <a:gd name="connsiteX18" fmla="*/ 2149 w 43256"/>
              <a:gd name="connsiteY18" fmla="*/ 25410 h 66239"/>
              <a:gd name="connsiteX19" fmla="*/ 31 w 43256"/>
              <a:gd name="connsiteY19" fmla="*/ 19563 h 66239"/>
              <a:gd name="connsiteX20" fmla="*/ 3899 w 43256"/>
              <a:gd name="connsiteY20" fmla="*/ 14366 h 66239"/>
              <a:gd name="connsiteX21" fmla="*/ 3936 w 43256"/>
              <a:gd name="connsiteY21" fmla="*/ 14229 h 66239"/>
              <a:gd name="connsiteX0" fmla="*/ 506258 w 1622280"/>
              <a:gd name="connsiteY0" fmla="*/ 1306391 h 1785705"/>
              <a:gd name="connsiteX1" fmla="*/ 473908 w 1622280"/>
              <a:gd name="connsiteY1" fmla="*/ 1338741 h 1785705"/>
              <a:gd name="connsiteX2" fmla="*/ 793983 w 1622280"/>
              <a:gd name="connsiteY2" fmla="*/ 630116 h 1785705"/>
              <a:gd name="connsiteX3" fmla="*/ 869195 w 1622280"/>
              <a:gd name="connsiteY3" fmla="*/ 1769341 h 1785705"/>
              <a:gd name="connsiteX4" fmla="*/ 506258 w 1622280"/>
              <a:gd name="connsiteY4" fmla="*/ 1306391 h 1785705"/>
              <a:gd name="connsiteX0" fmla="*/ 804307 w 1622280"/>
              <a:gd name="connsiteY0" fmla="*/ 738834 h 1785705"/>
              <a:gd name="connsiteX1" fmla="*/ 620543 w 1622280"/>
              <a:gd name="connsiteY1" fmla="*/ 751147 h 1785705"/>
              <a:gd name="connsiteX2" fmla="*/ 512980 w 1622280"/>
              <a:gd name="connsiteY2" fmla="*/ 595959 h 1785705"/>
              <a:gd name="connsiteX3" fmla="*/ 734844 w 1622280"/>
              <a:gd name="connsiteY3" fmla="*/ 664608 h 1785705"/>
              <a:gd name="connsiteX4" fmla="*/ 804307 w 1622280"/>
              <a:gd name="connsiteY4" fmla="*/ 738834 h 1785705"/>
              <a:gd name="connsiteX0" fmla="*/ 810487 w 1622280"/>
              <a:gd name="connsiteY0" fmla="*/ 846003 h 1785705"/>
              <a:gd name="connsiteX1" fmla="*/ 661048 w 1622280"/>
              <a:gd name="connsiteY1" fmla="*/ 766842 h 1785705"/>
              <a:gd name="connsiteX2" fmla="*/ 516372 w 1622280"/>
              <a:gd name="connsiteY2" fmla="*/ 846003 h 1785705"/>
              <a:gd name="connsiteX3" fmla="*/ 522936 w 1622280"/>
              <a:gd name="connsiteY3" fmla="*/ 810864 h 1785705"/>
              <a:gd name="connsiteX4" fmla="*/ 810487 w 1622280"/>
              <a:gd name="connsiteY4" fmla="*/ 846003 h 1785705"/>
              <a:gd name="connsiteX0" fmla="*/ 4729 w 43256"/>
              <a:gd name="connsiteY0" fmla="*/ 26036 h 66239"/>
              <a:gd name="connsiteX1" fmla="*/ 2196 w 43256"/>
              <a:gd name="connsiteY1" fmla="*/ 25239 h 66239"/>
              <a:gd name="connsiteX2" fmla="*/ 6964 w 43256"/>
              <a:gd name="connsiteY2" fmla="*/ 34758 h 66239"/>
              <a:gd name="connsiteX3" fmla="*/ 5856 w 43256"/>
              <a:gd name="connsiteY3" fmla="*/ 35139 h 66239"/>
              <a:gd name="connsiteX4" fmla="*/ 21466 w 43256"/>
              <a:gd name="connsiteY4" fmla="*/ 35769 h 66239"/>
              <a:gd name="connsiteX5" fmla="*/ 15719 w 43256"/>
              <a:gd name="connsiteY5" fmla="*/ 32616 h 66239"/>
              <a:gd name="connsiteX6" fmla="*/ 28863 w 43256"/>
              <a:gd name="connsiteY6" fmla="*/ 34610 h 66239"/>
              <a:gd name="connsiteX7" fmla="*/ 28596 w 43256"/>
              <a:gd name="connsiteY7" fmla="*/ 36519 h 66239"/>
              <a:gd name="connsiteX8" fmla="*/ 34165 w 43256"/>
              <a:gd name="connsiteY8" fmla="*/ 22813 h 66239"/>
              <a:gd name="connsiteX9" fmla="*/ 37416 w 43256"/>
              <a:gd name="connsiteY9" fmla="*/ 29949 h 66239"/>
              <a:gd name="connsiteX10" fmla="*/ 41834 w 43256"/>
              <a:gd name="connsiteY10" fmla="*/ 15213 h 66239"/>
              <a:gd name="connsiteX11" fmla="*/ 40386 w 43256"/>
              <a:gd name="connsiteY11" fmla="*/ 17889 h 66239"/>
              <a:gd name="connsiteX12" fmla="*/ 38360 w 43256"/>
              <a:gd name="connsiteY12" fmla="*/ 5285 h 66239"/>
              <a:gd name="connsiteX13" fmla="*/ 38436 w 43256"/>
              <a:gd name="connsiteY13" fmla="*/ 6549 h 66239"/>
              <a:gd name="connsiteX14" fmla="*/ 29114 w 43256"/>
              <a:gd name="connsiteY14" fmla="*/ 3811 h 66239"/>
              <a:gd name="connsiteX15" fmla="*/ 29856 w 43256"/>
              <a:gd name="connsiteY15" fmla="*/ 2199 h 66239"/>
              <a:gd name="connsiteX16" fmla="*/ 22177 w 43256"/>
              <a:gd name="connsiteY16" fmla="*/ 4579 h 66239"/>
              <a:gd name="connsiteX17" fmla="*/ 22536 w 43256"/>
              <a:gd name="connsiteY17" fmla="*/ 3189 h 66239"/>
              <a:gd name="connsiteX18" fmla="*/ 14036 w 43256"/>
              <a:gd name="connsiteY18" fmla="*/ 5051 h 66239"/>
              <a:gd name="connsiteX19" fmla="*/ 15336 w 43256"/>
              <a:gd name="connsiteY19" fmla="*/ 6399 h 66239"/>
              <a:gd name="connsiteX20" fmla="*/ 4163 w 43256"/>
              <a:gd name="connsiteY20" fmla="*/ 15648 h 66239"/>
              <a:gd name="connsiteX21" fmla="*/ 3936 w 43256"/>
              <a:gd name="connsiteY21" fmla="*/ 14229 h 66239"/>
              <a:gd name="connsiteX0" fmla="*/ 3936 w 43256"/>
              <a:gd name="connsiteY0" fmla="*/ 14229 h 66407"/>
              <a:gd name="connsiteX1" fmla="*/ 5659 w 43256"/>
              <a:gd name="connsiteY1" fmla="*/ 6766 h 66407"/>
              <a:gd name="connsiteX2" fmla="*/ 14041 w 43256"/>
              <a:gd name="connsiteY2" fmla="*/ 5061 h 66407"/>
              <a:gd name="connsiteX3" fmla="*/ 22492 w 43256"/>
              <a:gd name="connsiteY3" fmla="*/ 3291 h 66407"/>
              <a:gd name="connsiteX4" fmla="*/ 25785 w 43256"/>
              <a:gd name="connsiteY4" fmla="*/ 59 h 66407"/>
              <a:gd name="connsiteX5" fmla="*/ 29869 w 43256"/>
              <a:gd name="connsiteY5" fmla="*/ 2340 h 66407"/>
              <a:gd name="connsiteX6" fmla="*/ 35499 w 43256"/>
              <a:gd name="connsiteY6" fmla="*/ 549 h 66407"/>
              <a:gd name="connsiteX7" fmla="*/ 38354 w 43256"/>
              <a:gd name="connsiteY7" fmla="*/ 5435 h 66407"/>
              <a:gd name="connsiteX8" fmla="*/ 42018 w 43256"/>
              <a:gd name="connsiteY8" fmla="*/ 10177 h 66407"/>
              <a:gd name="connsiteX9" fmla="*/ 41854 w 43256"/>
              <a:gd name="connsiteY9" fmla="*/ 15319 h 66407"/>
              <a:gd name="connsiteX10" fmla="*/ 43052 w 43256"/>
              <a:gd name="connsiteY10" fmla="*/ 23181 h 66407"/>
              <a:gd name="connsiteX11" fmla="*/ 37440 w 43256"/>
              <a:gd name="connsiteY11" fmla="*/ 30063 h 66407"/>
              <a:gd name="connsiteX12" fmla="*/ 35431 w 43256"/>
              <a:gd name="connsiteY12" fmla="*/ 35960 h 66407"/>
              <a:gd name="connsiteX13" fmla="*/ 28591 w 43256"/>
              <a:gd name="connsiteY13" fmla="*/ 36674 h 66407"/>
              <a:gd name="connsiteX14" fmla="*/ 23703 w 43256"/>
              <a:gd name="connsiteY14" fmla="*/ 42965 h 66407"/>
              <a:gd name="connsiteX15" fmla="*/ 16516 w 43256"/>
              <a:gd name="connsiteY15" fmla="*/ 39125 h 66407"/>
              <a:gd name="connsiteX16" fmla="*/ 5840 w 43256"/>
              <a:gd name="connsiteY16" fmla="*/ 35331 h 66407"/>
              <a:gd name="connsiteX17" fmla="*/ 1146 w 43256"/>
              <a:gd name="connsiteY17" fmla="*/ 31109 h 66407"/>
              <a:gd name="connsiteX18" fmla="*/ 2149 w 43256"/>
              <a:gd name="connsiteY18" fmla="*/ 25410 h 66407"/>
              <a:gd name="connsiteX19" fmla="*/ 31 w 43256"/>
              <a:gd name="connsiteY19" fmla="*/ 19563 h 66407"/>
              <a:gd name="connsiteX20" fmla="*/ 3899 w 43256"/>
              <a:gd name="connsiteY20" fmla="*/ 14366 h 66407"/>
              <a:gd name="connsiteX21" fmla="*/ 3936 w 43256"/>
              <a:gd name="connsiteY21" fmla="*/ 14229 h 66407"/>
              <a:gd name="connsiteX0" fmla="*/ 506258 w 1622280"/>
              <a:gd name="connsiteY0" fmla="*/ 1306391 h 1790230"/>
              <a:gd name="connsiteX1" fmla="*/ 1002545 w 1622280"/>
              <a:gd name="connsiteY1" fmla="*/ 538641 h 1790230"/>
              <a:gd name="connsiteX2" fmla="*/ 793983 w 1622280"/>
              <a:gd name="connsiteY2" fmla="*/ 630116 h 1790230"/>
              <a:gd name="connsiteX3" fmla="*/ 869195 w 1622280"/>
              <a:gd name="connsiteY3" fmla="*/ 1769341 h 1790230"/>
              <a:gd name="connsiteX4" fmla="*/ 506258 w 1622280"/>
              <a:gd name="connsiteY4" fmla="*/ 1306391 h 1790230"/>
              <a:gd name="connsiteX0" fmla="*/ 804307 w 1622280"/>
              <a:gd name="connsiteY0" fmla="*/ 738834 h 1790230"/>
              <a:gd name="connsiteX1" fmla="*/ 620543 w 1622280"/>
              <a:gd name="connsiteY1" fmla="*/ 751147 h 1790230"/>
              <a:gd name="connsiteX2" fmla="*/ 512980 w 1622280"/>
              <a:gd name="connsiteY2" fmla="*/ 595959 h 1790230"/>
              <a:gd name="connsiteX3" fmla="*/ 734844 w 1622280"/>
              <a:gd name="connsiteY3" fmla="*/ 664608 h 1790230"/>
              <a:gd name="connsiteX4" fmla="*/ 804307 w 1622280"/>
              <a:gd name="connsiteY4" fmla="*/ 738834 h 1790230"/>
              <a:gd name="connsiteX0" fmla="*/ 810487 w 1622280"/>
              <a:gd name="connsiteY0" fmla="*/ 846003 h 1790230"/>
              <a:gd name="connsiteX1" fmla="*/ 661048 w 1622280"/>
              <a:gd name="connsiteY1" fmla="*/ 766842 h 1790230"/>
              <a:gd name="connsiteX2" fmla="*/ 516372 w 1622280"/>
              <a:gd name="connsiteY2" fmla="*/ 846003 h 1790230"/>
              <a:gd name="connsiteX3" fmla="*/ 522936 w 1622280"/>
              <a:gd name="connsiteY3" fmla="*/ 810864 h 1790230"/>
              <a:gd name="connsiteX4" fmla="*/ 810487 w 1622280"/>
              <a:gd name="connsiteY4" fmla="*/ 846003 h 1790230"/>
              <a:gd name="connsiteX0" fmla="*/ 4729 w 43256"/>
              <a:gd name="connsiteY0" fmla="*/ 26036 h 66407"/>
              <a:gd name="connsiteX1" fmla="*/ 2196 w 43256"/>
              <a:gd name="connsiteY1" fmla="*/ 25239 h 66407"/>
              <a:gd name="connsiteX2" fmla="*/ 6964 w 43256"/>
              <a:gd name="connsiteY2" fmla="*/ 34758 h 66407"/>
              <a:gd name="connsiteX3" fmla="*/ 5856 w 43256"/>
              <a:gd name="connsiteY3" fmla="*/ 35139 h 66407"/>
              <a:gd name="connsiteX4" fmla="*/ 21466 w 43256"/>
              <a:gd name="connsiteY4" fmla="*/ 35769 h 66407"/>
              <a:gd name="connsiteX5" fmla="*/ 15719 w 43256"/>
              <a:gd name="connsiteY5" fmla="*/ 32616 h 66407"/>
              <a:gd name="connsiteX6" fmla="*/ 28863 w 43256"/>
              <a:gd name="connsiteY6" fmla="*/ 34610 h 66407"/>
              <a:gd name="connsiteX7" fmla="*/ 28596 w 43256"/>
              <a:gd name="connsiteY7" fmla="*/ 36519 h 66407"/>
              <a:gd name="connsiteX8" fmla="*/ 34165 w 43256"/>
              <a:gd name="connsiteY8" fmla="*/ 22813 h 66407"/>
              <a:gd name="connsiteX9" fmla="*/ 37416 w 43256"/>
              <a:gd name="connsiteY9" fmla="*/ 29949 h 66407"/>
              <a:gd name="connsiteX10" fmla="*/ 41834 w 43256"/>
              <a:gd name="connsiteY10" fmla="*/ 15213 h 66407"/>
              <a:gd name="connsiteX11" fmla="*/ 40386 w 43256"/>
              <a:gd name="connsiteY11" fmla="*/ 17889 h 66407"/>
              <a:gd name="connsiteX12" fmla="*/ 38360 w 43256"/>
              <a:gd name="connsiteY12" fmla="*/ 5285 h 66407"/>
              <a:gd name="connsiteX13" fmla="*/ 38436 w 43256"/>
              <a:gd name="connsiteY13" fmla="*/ 6549 h 66407"/>
              <a:gd name="connsiteX14" fmla="*/ 29114 w 43256"/>
              <a:gd name="connsiteY14" fmla="*/ 3811 h 66407"/>
              <a:gd name="connsiteX15" fmla="*/ 29856 w 43256"/>
              <a:gd name="connsiteY15" fmla="*/ 2199 h 66407"/>
              <a:gd name="connsiteX16" fmla="*/ 22177 w 43256"/>
              <a:gd name="connsiteY16" fmla="*/ 4579 h 66407"/>
              <a:gd name="connsiteX17" fmla="*/ 22536 w 43256"/>
              <a:gd name="connsiteY17" fmla="*/ 3189 h 66407"/>
              <a:gd name="connsiteX18" fmla="*/ 14036 w 43256"/>
              <a:gd name="connsiteY18" fmla="*/ 5051 h 66407"/>
              <a:gd name="connsiteX19" fmla="*/ 15336 w 43256"/>
              <a:gd name="connsiteY19" fmla="*/ 6399 h 66407"/>
              <a:gd name="connsiteX20" fmla="*/ 4163 w 43256"/>
              <a:gd name="connsiteY20" fmla="*/ 15648 h 66407"/>
              <a:gd name="connsiteX21" fmla="*/ 3936 w 43256"/>
              <a:gd name="connsiteY21" fmla="*/ 14229 h 66407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868208 w 1622280"/>
              <a:gd name="connsiteY0" fmla="*/ 634879 h 1769341"/>
              <a:gd name="connsiteX1" fmla="*/ 1002545 w 1622280"/>
              <a:gd name="connsiteY1" fmla="*/ 538641 h 1769341"/>
              <a:gd name="connsiteX2" fmla="*/ 793983 w 1622280"/>
              <a:gd name="connsiteY2" fmla="*/ 630116 h 1769341"/>
              <a:gd name="connsiteX3" fmla="*/ 869195 w 1622280"/>
              <a:gd name="connsiteY3" fmla="*/ 1769341 h 1769341"/>
              <a:gd name="connsiteX4" fmla="*/ 868208 w 1622280"/>
              <a:gd name="connsiteY4" fmla="*/ 634879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670143 w 1622280"/>
              <a:gd name="connsiteY2" fmla="*/ 619771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904173 w 1622280"/>
              <a:gd name="connsiteY3" fmla="*/ 763277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904173 w 1622280"/>
              <a:gd name="connsiteY2" fmla="*/ 763277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810487 w 1622280"/>
              <a:gd name="connsiteY3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93960 w 1622280"/>
              <a:gd name="connsiteY3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05725 w 1622280"/>
              <a:gd name="connsiteY0" fmla="*/ 86505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470785 w 1622280"/>
              <a:gd name="connsiteY2" fmla="*/ 715651 h 1165120"/>
              <a:gd name="connsiteX3" fmla="*/ 553313 w 1622280"/>
              <a:gd name="connsiteY3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1128010 w 1622280"/>
              <a:gd name="connsiteY1" fmla="*/ 582301 h 1165120"/>
              <a:gd name="connsiteX2" fmla="*/ 985400 w 1622280"/>
              <a:gd name="connsiteY2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622280" h="1165120">
                <a:moveTo>
                  <a:pt x="1002545" y="538641"/>
                </a:moveTo>
                <a:lnTo>
                  <a:pt x="985400" y="961621"/>
                </a:lnTo>
              </a:path>
              <a:path w="1622280" h="1165120">
                <a:moveTo>
                  <a:pt x="904173" y="763277"/>
                </a:moveTo>
                <a:lnTo>
                  <a:pt x="680482" y="505471"/>
                </a:lnTo>
              </a:path>
              <a:path w="1622280" h="1165120">
                <a:moveTo>
                  <a:pt x="553313" y="693603"/>
                </a:moveTo>
                <a:cubicBezTo>
                  <a:pt x="576332" y="686266"/>
                  <a:pt x="766243" y="854607"/>
                  <a:pt x="843928" y="949722"/>
                </a:cubicBezTo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2" name="Cloud Callout 13"/>
          <p:cNvSpPr/>
          <p:nvPr/>
        </p:nvSpPr>
        <p:spPr bwMode="auto">
          <a:xfrm>
            <a:off x="755576" y="1366479"/>
            <a:ext cx="2304256" cy="1702481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504908 w 1620180"/>
              <a:gd name="connsiteY0" fmla="*/ 1310192 h 1164615"/>
              <a:gd name="connsiteX1" fmla="*/ 472558 w 1620180"/>
              <a:gd name="connsiteY1" fmla="*/ 1342542 h 1164615"/>
              <a:gd name="connsiteX2" fmla="*/ 440208 w 1620180"/>
              <a:gd name="connsiteY2" fmla="*/ 1310192 h 1164615"/>
              <a:gd name="connsiteX3" fmla="*/ 472558 w 1620180"/>
              <a:gd name="connsiteY3" fmla="*/ 1277842 h 1164615"/>
              <a:gd name="connsiteX4" fmla="*/ 504908 w 1620180"/>
              <a:gd name="connsiteY4" fmla="*/ 1310192 h 1164615"/>
              <a:gd name="connsiteX0" fmla="*/ 555307 w 1620180"/>
              <a:gd name="connsiteY0" fmla="*/ 1271272 h 1164615"/>
              <a:gd name="connsiteX1" fmla="*/ 490606 w 1620180"/>
              <a:gd name="connsiteY1" fmla="*/ 1335973 h 1164615"/>
              <a:gd name="connsiteX2" fmla="*/ 425905 w 1620180"/>
              <a:gd name="connsiteY2" fmla="*/ 1271272 h 1164615"/>
              <a:gd name="connsiteX3" fmla="*/ 490606 w 1620180"/>
              <a:gd name="connsiteY3" fmla="*/ 1206571 h 1164615"/>
              <a:gd name="connsiteX4" fmla="*/ 555307 w 1620180"/>
              <a:gd name="connsiteY4" fmla="*/ 1271272 h 1164615"/>
              <a:gd name="connsiteX0" fmla="*/ 632924 w 1620180"/>
              <a:gd name="connsiteY0" fmla="*/ 1173654 h 1164615"/>
              <a:gd name="connsiteX1" fmla="*/ 535873 w 1620180"/>
              <a:gd name="connsiteY1" fmla="*/ 1270705 h 1164615"/>
              <a:gd name="connsiteX2" fmla="*/ 438822 w 1620180"/>
              <a:gd name="connsiteY2" fmla="*/ 1173654 h 1164615"/>
              <a:gd name="connsiteX3" fmla="*/ 535873 w 1620180"/>
              <a:gd name="connsiteY3" fmla="*/ 1076603 h 1164615"/>
              <a:gd name="connsiteX4" fmla="*/ 632924 w 1620180"/>
              <a:gd name="connsiteY4" fmla="*/ 1173654 h 116461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491956 w 1622280"/>
              <a:gd name="connsiteY3" fmla="*/ 1202770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6239"/>
              <a:gd name="connsiteX1" fmla="*/ 5659 w 43256"/>
              <a:gd name="connsiteY1" fmla="*/ 6766 h 66239"/>
              <a:gd name="connsiteX2" fmla="*/ 14041 w 43256"/>
              <a:gd name="connsiteY2" fmla="*/ 5061 h 66239"/>
              <a:gd name="connsiteX3" fmla="*/ 22492 w 43256"/>
              <a:gd name="connsiteY3" fmla="*/ 3291 h 66239"/>
              <a:gd name="connsiteX4" fmla="*/ 25785 w 43256"/>
              <a:gd name="connsiteY4" fmla="*/ 59 h 66239"/>
              <a:gd name="connsiteX5" fmla="*/ 29869 w 43256"/>
              <a:gd name="connsiteY5" fmla="*/ 2340 h 66239"/>
              <a:gd name="connsiteX6" fmla="*/ 35499 w 43256"/>
              <a:gd name="connsiteY6" fmla="*/ 549 h 66239"/>
              <a:gd name="connsiteX7" fmla="*/ 38354 w 43256"/>
              <a:gd name="connsiteY7" fmla="*/ 5435 h 66239"/>
              <a:gd name="connsiteX8" fmla="*/ 42018 w 43256"/>
              <a:gd name="connsiteY8" fmla="*/ 10177 h 66239"/>
              <a:gd name="connsiteX9" fmla="*/ 41854 w 43256"/>
              <a:gd name="connsiteY9" fmla="*/ 15319 h 66239"/>
              <a:gd name="connsiteX10" fmla="*/ 43052 w 43256"/>
              <a:gd name="connsiteY10" fmla="*/ 23181 h 66239"/>
              <a:gd name="connsiteX11" fmla="*/ 37440 w 43256"/>
              <a:gd name="connsiteY11" fmla="*/ 30063 h 66239"/>
              <a:gd name="connsiteX12" fmla="*/ 35431 w 43256"/>
              <a:gd name="connsiteY12" fmla="*/ 35960 h 66239"/>
              <a:gd name="connsiteX13" fmla="*/ 28591 w 43256"/>
              <a:gd name="connsiteY13" fmla="*/ 36674 h 66239"/>
              <a:gd name="connsiteX14" fmla="*/ 23703 w 43256"/>
              <a:gd name="connsiteY14" fmla="*/ 42965 h 66239"/>
              <a:gd name="connsiteX15" fmla="*/ 16516 w 43256"/>
              <a:gd name="connsiteY15" fmla="*/ 39125 h 66239"/>
              <a:gd name="connsiteX16" fmla="*/ 5840 w 43256"/>
              <a:gd name="connsiteY16" fmla="*/ 35331 h 66239"/>
              <a:gd name="connsiteX17" fmla="*/ 1146 w 43256"/>
              <a:gd name="connsiteY17" fmla="*/ 31109 h 66239"/>
              <a:gd name="connsiteX18" fmla="*/ 2149 w 43256"/>
              <a:gd name="connsiteY18" fmla="*/ 25410 h 66239"/>
              <a:gd name="connsiteX19" fmla="*/ 31 w 43256"/>
              <a:gd name="connsiteY19" fmla="*/ 19563 h 66239"/>
              <a:gd name="connsiteX20" fmla="*/ 3899 w 43256"/>
              <a:gd name="connsiteY20" fmla="*/ 14366 h 66239"/>
              <a:gd name="connsiteX21" fmla="*/ 3936 w 43256"/>
              <a:gd name="connsiteY21" fmla="*/ 14229 h 66239"/>
              <a:gd name="connsiteX0" fmla="*/ 506258 w 1622280"/>
              <a:gd name="connsiteY0" fmla="*/ 1306391 h 1785705"/>
              <a:gd name="connsiteX1" fmla="*/ 473908 w 1622280"/>
              <a:gd name="connsiteY1" fmla="*/ 1338741 h 1785705"/>
              <a:gd name="connsiteX2" fmla="*/ 793983 w 1622280"/>
              <a:gd name="connsiteY2" fmla="*/ 630116 h 1785705"/>
              <a:gd name="connsiteX3" fmla="*/ 869195 w 1622280"/>
              <a:gd name="connsiteY3" fmla="*/ 1769341 h 1785705"/>
              <a:gd name="connsiteX4" fmla="*/ 506258 w 1622280"/>
              <a:gd name="connsiteY4" fmla="*/ 1306391 h 1785705"/>
              <a:gd name="connsiteX0" fmla="*/ 804307 w 1622280"/>
              <a:gd name="connsiteY0" fmla="*/ 738834 h 1785705"/>
              <a:gd name="connsiteX1" fmla="*/ 620543 w 1622280"/>
              <a:gd name="connsiteY1" fmla="*/ 751147 h 1785705"/>
              <a:gd name="connsiteX2" fmla="*/ 512980 w 1622280"/>
              <a:gd name="connsiteY2" fmla="*/ 595959 h 1785705"/>
              <a:gd name="connsiteX3" fmla="*/ 734844 w 1622280"/>
              <a:gd name="connsiteY3" fmla="*/ 664608 h 1785705"/>
              <a:gd name="connsiteX4" fmla="*/ 804307 w 1622280"/>
              <a:gd name="connsiteY4" fmla="*/ 738834 h 1785705"/>
              <a:gd name="connsiteX0" fmla="*/ 810487 w 1622280"/>
              <a:gd name="connsiteY0" fmla="*/ 846003 h 1785705"/>
              <a:gd name="connsiteX1" fmla="*/ 661048 w 1622280"/>
              <a:gd name="connsiteY1" fmla="*/ 766842 h 1785705"/>
              <a:gd name="connsiteX2" fmla="*/ 516372 w 1622280"/>
              <a:gd name="connsiteY2" fmla="*/ 846003 h 1785705"/>
              <a:gd name="connsiteX3" fmla="*/ 522936 w 1622280"/>
              <a:gd name="connsiteY3" fmla="*/ 810864 h 1785705"/>
              <a:gd name="connsiteX4" fmla="*/ 810487 w 1622280"/>
              <a:gd name="connsiteY4" fmla="*/ 846003 h 1785705"/>
              <a:gd name="connsiteX0" fmla="*/ 4729 w 43256"/>
              <a:gd name="connsiteY0" fmla="*/ 26036 h 66239"/>
              <a:gd name="connsiteX1" fmla="*/ 2196 w 43256"/>
              <a:gd name="connsiteY1" fmla="*/ 25239 h 66239"/>
              <a:gd name="connsiteX2" fmla="*/ 6964 w 43256"/>
              <a:gd name="connsiteY2" fmla="*/ 34758 h 66239"/>
              <a:gd name="connsiteX3" fmla="*/ 5856 w 43256"/>
              <a:gd name="connsiteY3" fmla="*/ 35139 h 66239"/>
              <a:gd name="connsiteX4" fmla="*/ 21466 w 43256"/>
              <a:gd name="connsiteY4" fmla="*/ 35769 h 66239"/>
              <a:gd name="connsiteX5" fmla="*/ 15719 w 43256"/>
              <a:gd name="connsiteY5" fmla="*/ 32616 h 66239"/>
              <a:gd name="connsiteX6" fmla="*/ 28863 w 43256"/>
              <a:gd name="connsiteY6" fmla="*/ 34610 h 66239"/>
              <a:gd name="connsiteX7" fmla="*/ 28596 w 43256"/>
              <a:gd name="connsiteY7" fmla="*/ 36519 h 66239"/>
              <a:gd name="connsiteX8" fmla="*/ 34165 w 43256"/>
              <a:gd name="connsiteY8" fmla="*/ 22813 h 66239"/>
              <a:gd name="connsiteX9" fmla="*/ 37416 w 43256"/>
              <a:gd name="connsiteY9" fmla="*/ 29949 h 66239"/>
              <a:gd name="connsiteX10" fmla="*/ 41834 w 43256"/>
              <a:gd name="connsiteY10" fmla="*/ 15213 h 66239"/>
              <a:gd name="connsiteX11" fmla="*/ 40386 w 43256"/>
              <a:gd name="connsiteY11" fmla="*/ 17889 h 66239"/>
              <a:gd name="connsiteX12" fmla="*/ 38360 w 43256"/>
              <a:gd name="connsiteY12" fmla="*/ 5285 h 66239"/>
              <a:gd name="connsiteX13" fmla="*/ 38436 w 43256"/>
              <a:gd name="connsiteY13" fmla="*/ 6549 h 66239"/>
              <a:gd name="connsiteX14" fmla="*/ 29114 w 43256"/>
              <a:gd name="connsiteY14" fmla="*/ 3811 h 66239"/>
              <a:gd name="connsiteX15" fmla="*/ 29856 w 43256"/>
              <a:gd name="connsiteY15" fmla="*/ 2199 h 66239"/>
              <a:gd name="connsiteX16" fmla="*/ 22177 w 43256"/>
              <a:gd name="connsiteY16" fmla="*/ 4579 h 66239"/>
              <a:gd name="connsiteX17" fmla="*/ 22536 w 43256"/>
              <a:gd name="connsiteY17" fmla="*/ 3189 h 66239"/>
              <a:gd name="connsiteX18" fmla="*/ 14036 w 43256"/>
              <a:gd name="connsiteY18" fmla="*/ 5051 h 66239"/>
              <a:gd name="connsiteX19" fmla="*/ 15336 w 43256"/>
              <a:gd name="connsiteY19" fmla="*/ 6399 h 66239"/>
              <a:gd name="connsiteX20" fmla="*/ 4163 w 43256"/>
              <a:gd name="connsiteY20" fmla="*/ 15648 h 66239"/>
              <a:gd name="connsiteX21" fmla="*/ 3936 w 43256"/>
              <a:gd name="connsiteY21" fmla="*/ 14229 h 66239"/>
              <a:gd name="connsiteX0" fmla="*/ 3936 w 43256"/>
              <a:gd name="connsiteY0" fmla="*/ 14229 h 66407"/>
              <a:gd name="connsiteX1" fmla="*/ 5659 w 43256"/>
              <a:gd name="connsiteY1" fmla="*/ 6766 h 66407"/>
              <a:gd name="connsiteX2" fmla="*/ 14041 w 43256"/>
              <a:gd name="connsiteY2" fmla="*/ 5061 h 66407"/>
              <a:gd name="connsiteX3" fmla="*/ 22492 w 43256"/>
              <a:gd name="connsiteY3" fmla="*/ 3291 h 66407"/>
              <a:gd name="connsiteX4" fmla="*/ 25785 w 43256"/>
              <a:gd name="connsiteY4" fmla="*/ 59 h 66407"/>
              <a:gd name="connsiteX5" fmla="*/ 29869 w 43256"/>
              <a:gd name="connsiteY5" fmla="*/ 2340 h 66407"/>
              <a:gd name="connsiteX6" fmla="*/ 35499 w 43256"/>
              <a:gd name="connsiteY6" fmla="*/ 549 h 66407"/>
              <a:gd name="connsiteX7" fmla="*/ 38354 w 43256"/>
              <a:gd name="connsiteY7" fmla="*/ 5435 h 66407"/>
              <a:gd name="connsiteX8" fmla="*/ 42018 w 43256"/>
              <a:gd name="connsiteY8" fmla="*/ 10177 h 66407"/>
              <a:gd name="connsiteX9" fmla="*/ 41854 w 43256"/>
              <a:gd name="connsiteY9" fmla="*/ 15319 h 66407"/>
              <a:gd name="connsiteX10" fmla="*/ 43052 w 43256"/>
              <a:gd name="connsiteY10" fmla="*/ 23181 h 66407"/>
              <a:gd name="connsiteX11" fmla="*/ 37440 w 43256"/>
              <a:gd name="connsiteY11" fmla="*/ 30063 h 66407"/>
              <a:gd name="connsiteX12" fmla="*/ 35431 w 43256"/>
              <a:gd name="connsiteY12" fmla="*/ 35960 h 66407"/>
              <a:gd name="connsiteX13" fmla="*/ 28591 w 43256"/>
              <a:gd name="connsiteY13" fmla="*/ 36674 h 66407"/>
              <a:gd name="connsiteX14" fmla="*/ 23703 w 43256"/>
              <a:gd name="connsiteY14" fmla="*/ 42965 h 66407"/>
              <a:gd name="connsiteX15" fmla="*/ 16516 w 43256"/>
              <a:gd name="connsiteY15" fmla="*/ 39125 h 66407"/>
              <a:gd name="connsiteX16" fmla="*/ 5840 w 43256"/>
              <a:gd name="connsiteY16" fmla="*/ 35331 h 66407"/>
              <a:gd name="connsiteX17" fmla="*/ 1146 w 43256"/>
              <a:gd name="connsiteY17" fmla="*/ 31109 h 66407"/>
              <a:gd name="connsiteX18" fmla="*/ 2149 w 43256"/>
              <a:gd name="connsiteY18" fmla="*/ 25410 h 66407"/>
              <a:gd name="connsiteX19" fmla="*/ 31 w 43256"/>
              <a:gd name="connsiteY19" fmla="*/ 19563 h 66407"/>
              <a:gd name="connsiteX20" fmla="*/ 3899 w 43256"/>
              <a:gd name="connsiteY20" fmla="*/ 14366 h 66407"/>
              <a:gd name="connsiteX21" fmla="*/ 3936 w 43256"/>
              <a:gd name="connsiteY21" fmla="*/ 14229 h 66407"/>
              <a:gd name="connsiteX0" fmla="*/ 506258 w 1622280"/>
              <a:gd name="connsiteY0" fmla="*/ 1306391 h 1790230"/>
              <a:gd name="connsiteX1" fmla="*/ 1002545 w 1622280"/>
              <a:gd name="connsiteY1" fmla="*/ 538641 h 1790230"/>
              <a:gd name="connsiteX2" fmla="*/ 793983 w 1622280"/>
              <a:gd name="connsiteY2" fmla="*/ 630116 h 1790230"/>
              <a:gd name="connsiteX3" fmla="*/ 869195 w 1622280"/>
              <a:gd name="connsiteY3" fmla="*/ 1769341 h 1790230"/>
              <a:gd name="connsiteX4" fmla="*/ 506258 w 1622280"/>
              <a:gd name="connsiteY4" fmla="*/ 1306391 h 1790230"/>
              <a:gd name="connsiteX0" fmla="*/ 804307 w 1622280"/>
              <a:gd name="connsiteY0" fmla="*/ 738834 h 1790230"/>
              <a:gd name="connsiteX1" fmla="*/ 620543 w 1622280"/>
              <a:gd name="connsiteY1" fmla="*/ 751147 h 1790230"/>
              <a:gd name="connsiteX2" fmla="*/ 512980 w 1622280"/>
              <a:gd name="connsiteY2" fmla="*/ 595959 h 1790230"/>
              <a:gd name="connsiteX3" fmla="*/ 734844 w 1622280"/>
              <a:gd name="connsiteY3" fmla="*/ 664608 h 1790230"/>
              <a:gd name="connsiteX4" fmla="*/ 804307 w 1622280"/>
              <a:gd name="connsiteY4" fmla="*/ 738834 h 1790230"/>
              <a:gd name="connsiteX0" fmla="*/ 810487 w 1622280"/>
              <a:gd name="connsiteY0" fmla="*/ 846003 h 1790230"/>
              <a:gd name="connsiteX1" fmla="*/ 661048 w 1622280"/>
              <a:gd name="connsiteY1" fmla="*/ 766842 h 1790230"/>
              <a:gd name="connsiteX2" fmla="*/ 516372 w 1622280"/>
              <a:gd name="connsiteY2" fmla="*/ 846003 h 1790230"/>
              <a:gd name="connsiteX3" fmla="*/ 522936 w 1622280"/>
              <a:gd name="connsiteY3" fmla="*/ 810864 h 1790230"/>
              <a:gd name="connsiteX4" fmla="*/ 810487 w 1622280"/>
              <a:gd name="connsiteY4" fmla="*/ 846003 h 1790230"/>
              <a:gd name="connsiteX0" fmla="*/ 4729 w 43256"/>
              <a:gd name="connsiteY0" fmla="*/ 26036 h 66407"/>
              <a:gd name="connsiteX1" fmla="*/ 2196 w 43256"/>
              <a:gd name="connsiteY1" fmla="*/ 25239 h 66407"/>
              <a:gd name="connsiteX2" fmla="*/ 6964 w 43256"/>
              <a:gd name="connsiteY2" fmla="*/ 34758 h 66407"/>
              <a:gd name="connsiteX3" fmla="*/ 5856 w 43256"/>
              <a:gd name="connsiteY3" fmla="*/ 35139 h 66407"/>
              <a:gd name="connsiteX4" fmla="*/ 21466 w 43256"/>
              <a:gd name="connsiteY4" fmla="*/ 35769 h 66407"/>
              <a:gd name="connsiteX5" fmla="*/ 15719 w 43256"/>
              <a:gd name="connsiteY5" fmla="*/ 32616 h 66407"/>
              <a:gd name="connsiteX6" fmla="*/ 28863 w 43256"/>
              <a:gd name="connsiteY6" fmla="*/ 34610 h 66407"/>
              <a:gd name="connsiteX7" fmla="*/ 28596 w 43256"/>
              <a:gd name="connsiteY7" fmla="*/ 36519 h 66407"/>
              <a:gd name="connsiteX8" fmla="*/ 34165 w 43256"/>
              <a:gd name="connsiteY8" fmla="*/ 22813 h 66407"/>
              <a:gd name="connsiteX9" fmla="*/ 37416 w 43256"/>
              <a:gd name="connsiteY9" fmla="*/ 29949 h 66407"/>
              <a:gd name="connsiteX10" fmla="*/ 41834 w 43256"/>
              <a:gd name="connsiteY10" fmla="*/ 15213 h 66407"/>
              <a:gd name="connsiteX11" fmla="*/ 40386 w 43256"/>
              <a:gd name="connsiteY11" fmla="*/ 17889 h 66407"/>
              <a:gd name="connsiteX12" fmla="*/ 38360 w 43256"/>
              <a:gd name="connsiteY12" fmla="*/ 5285 h 66407"/>
              <a:gd name="connsiteX13" fmla="*/ 38436 w 43256"/>
              <a:gd name="connsiteY13" fmla="*/ 6549 h 66407"/>
              <a:gd name="connsiteX14" fmla="*/ 29114 w 43256"/>
              <a:gd name="connsiteY14" fmla="*/ 3811 h 66407"/>
              <a:gd name="connsiteX15" fmla="*/ 29856 w 43256"/>
              <a:gd name="connsiteY15" fmla="*/ 2199 h 66407"/>
              <a:gd name="connsiteX16" fmla="*/ 22177 w 43256"/>
              <a:gd name="connsiteY16" fmla="*/ 4579 h 66407"/>
              <a:gd name="connsiteX17" fmla="*/ 22536 w 43256"/>
              <a:gd name="connsiteY17" fmla="*/ 3189 h 66407"/>
              <a:gd name="connsiteX18" fmla="*/ 14036 w 43256"/>
              <a:gd name="connsiteY18" fmla="*/ 5051 h 66407"/>
              <a:gd name="connsiteX19" fmla="*/ 15336 w 43256"/>
              <a:gd name="connsiteY19" fmla="*/ 6399 h 66407"/>
              <a:gd name="connsiteX20" fmla="*/ 4163 w 43256"/>
              <a:gd name="connsiteY20" fmla="*/ 15648 h 66407"/>
              <a:gd name="connsiteX21" fmla="*/ 3936 w 43256"/>
              <a:gd name="connsiteY21" fmla="*/ 14229 h 66407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868208 w 1622280"/>
              <a:gd name="connsiteY0" fmla="*/ 634879 h 1769341"/>
              <a:gd name="connsiteX1" fmla="*/ 1002545 w 1622280"/>
              <a:gd name="connsiteY1" fmla="*/ 538641 h 1769341"/>
              <a:gd name="connsiteX2" fmla="*/ 793983 w 1622280"/>
              <a:gd name="connsiteY2" fmla="*/ 630116 h 1769341"/>
              <a:gd name="connsiteX3" fmla="*/ 869195 w 1622280"/>
              <a:gd name="connsiteY3" fmla="*/ 1769341 h 1769341"/>
              <a:gd name="connsiteX4" fmla="*/ 868208 w 1622280"/>
              <a:gd name="connsiteY4" fmla="*/ 634879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670143 w 1622280"/>
              <a:gd name="connsiteY2" fmla="*/ 619771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904173 w 1622280"/>
              <a:gd name="connsiteY3" fmla="*/ 763277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904173 w 1622280"/>
              <a:gd name="connsiteY2" fmla="*/ 763277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810487 w 1622280"/>
              <a:gd name="connsiteY3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93960 w 1622280"/>
              <a:gd name="connsiteY3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05725 w 1622280"/>
              <a:gd name="connsiteY0" fmla="*/ 86505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470785 w 1622280"/>
              <a:gd name="connsiteY2" fmla="*/ 715651 h 1165120"/>
              <a:gd name="connsiteX3" fmla="*/ 553313 w 1622280"/>
              <a:gd name="connsiteY3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1128010 w 1622280"/>
              <a:gd name="connsiteY1" fmla="*/ 582301 h 1165120"/>
              <a:gd name="connsiteX2" fmla="*/ 985400 w 1622280"/>
              <a:gd name="connsiteY2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622280" h="1165120">
                <a:moveTo>
                  <a:pt x="1002545" y="538641"/>
                </a:moveTo>
                <a:lnTo>
                  <a:pt x="985400" y="961621"/>
                </a:lnTo>
              </a:path>
              <a:path w="1622280" h="1165120">
                <a:moveTo>
                  <a:pt x="904173" y="763277"/>
                </a:moveTo>
                <a:lnTo>
                  <a:pt x="680482" y="505471"/>
                </a:lnTo>
              </a:path>
              <a:path w="1622280" h="1165120">
                <a:moveTo>
                  <a:pt x="553313" y="693603"/>
                </a:moveTo>
                <a:cubicBezTo>
                  <a:pt x="576332" y="686266"/>
                  <a:pt x="766243" y="854607"/>
                  <a:pt x="843928" y="949722"/>
                </a:cubicBezTo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3" name="Cloud Callout 13"/>
          <p:cNvSpPr/>
          <p:nvPr/>
        </p:nvSpPr>
        <p:spPr bwMode="auto">
          <a:xfrm>
            <a:off x="7039607" y="4725144"/>
            <a:ext cx="1708857" cy="187220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504908 w 1620180"/>
              <a:gd name="connsiteY0" fmla="*/ 1310192 h 1164615"/>
              <a:gd name="connsiteX1" fmla="*/ 472558 w 1620180"/>
              <a:gd name="connsiteY1" fmla="*/ 1342542 h 1164615"/>
              <a:gd name="connsiteX2" fmla="*/ 440208 w 1620180"/>
              <a:gd name="connsiteY2" fmla="*/ 1310192 h 1164615"/>
              <a:gd name="connsiteX3" fmla="*/ 472558 w 1620180"/>
              <a:gd name="connsiteY3" fmla="*/ 1277842 h 1164615"/>
              <a:gd name="connsiteX4" fmla="*/ 504908 w 1620180"/>
              <a:gd name="connsiteY4" fmla="*/ 1310192 h 1164615"/>
              <a:gd name="connsiteX0" fmla="*/ 555307 w 1620180"/>
              <a:gd name="connsiteY0" fmla="*/ 1271272 h 1164615"/>
              <a:gd name="connsiteX1" fmla="*/ 490606 w 1620180"/>
              <a:gd name="connsiteY1" fmla="*/ 1335973 h 1164615"/>
              <a:gd name="connsiteX2" fmla="*/ 425905 w 1620180"/>
              <a:gd name="connsiteY2" fmla="*/ 1271272 h 1164615"/>
              <a:gd name="connsiteX3" fmla="*/ 490606 w 1620180"/>
              <a:gd name="connsiteY3" fmla="*/ 1206571 h 1164615"/>
              <a:gd name="connsiteX4" fmla="*/ 555307 w 1620180"/>
              <a:gd name="connsiteY4" fmla="*/ 1271272 h 1164615"/>
              <a:gd name="connsiteX0" fmla="*/ 632924 w 1620180"/>
              <a:gd name="connsiteY0" fmla="*/ 1173654 h 1164615"/>
              <a:gd name="connsiteX1" fmla="*/ 535873 w 1620180"/>
              <a:gd name="connsiteY1" fmla="*/ 1270705 h 1164615"/>
              <a:gd name="connsiteX2" fmla="*/ 438822 w 1620180"/>
              <a:gd name="connsiteY2" fmla="*/ 1173654 h 1164615"/>
              <a:gd name="connsiteX3" fmla="*/ 535873 w 1620180"/>
              <a:gd name="connsiteY3" fmla="*/ 1076603 h 1164615"/>
              <a:gd name="connsiteX4" fmla="*/ 632924 w 1620180"/>
              <a:gd name="connsiteY4" fmla="*/ 1173654 h 116461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491956 w 1622280"/>
              <a:gd name="connsiteY3" fmla="*/ 1202770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6239"/>
              <a:gd name="connsiteX1" fmla="*/ 5659 w 43256"/>
              <a:gd name="connsiteY1" fmla="*/ 6766 h 66239"/>
              <a:gd name="connsiteX2" fmla="*/ 14041 w 43256"/>
              <a:gd name="connsiteY2" fmla="*/ 5061 h 66239"/>
              <a:gd name="connsiteX3" fmla="*/ 22492 w 43256"/>
              <a:gd name="connsiteY3" fmla="*/ 3291 h 66239"/>
              <a:gd name="connsiteX4" fmla="*/ 25785 w 43256"/>
              <a:gd name="connsiteY4" fmla="*/ 59 h 66239"/>
              <a:gd name="connsiteX5" fmla="*/ 29869 w 43256"/>
              <a:gd name="connsiteY5" fmla="*/ 2340 h 66239"/>
              <a:gd name="connsiteX6" fmla="*/ 35499 w 43256"/>
              <a:gd name="connsiteY6" fmla="*/ 549 h 66239"/>
              <a:gd name="connsiteX7" fmla="*/ 38354 w 43256"/>
              <a:gd name="connsiteY7" fmla="*/ 5435 h 66239"/>
              <a:gd name="connsiteX8" fmla="*/ 42018 w 43256"/>
              <a:gd name="connsiteY8" fmla="*/ 10177 h 66239"/>
              <a:gd name="connsiteX9" fmla="*/ 41854 w 43256"/>
              <a:gd name="connsiteY9" fmla="*/ 15319 h 66239"/>
              <a:gd name="connsiteX10" fmla="*/ 43052 w 43256"/>
              <a:gd name="connsiteY10" fmla="*/ 23181 h 66239"/>
              <a:gd name="connsiteX11" fmla="*/ 37440 w 43256"/>
              <a:gd name="connsiteY11" fmla="*/ 30063 h 66239"/>
              <a:gd name="connsiteX12" fmla="*/ 35431 w 43256"/>
              <a:gd name="connsiteY12" fmla="*/ 35960 h 66239"/>
              <a:gd name="connsiteX13" fmla="*/ 28591 w 43256"/>
              <a:gd name="connsiteY13" fmla="*/ 36674 h 66239"/>
              <a:gd name="connsiteX14" fmla="*/ 23703 w 43256"/>
              <a:gd name="connsiteY14" fmla="*/ 42965 h 66239"/>
              <a:gd name="connsiteX15" fmla="*/ 16516 w 43256"/>
              <a:gd name="connsiteY15" fmla="*/ 39125 h 66239"/>
              <a:gd name="connsiteX16" fmla="*/ 5840 w 43256"/>
              <a:gd name="connsiteY16" fmla="*/ 35331 h 66239"/>
              <a:gd name="connsiteX17" fmla="*/ 1146 w 43256"/>
              <a:gd name="connsiteY17" fmla="*/ 31109 h 66239"/>
              <a:gd name="connsiteX18" fmla="*/ 2149 w 43256"/>
              <a:gd name="connsiteY18" fmla="*/ 25410 h 66239"/>
              <a:gd name="connsiteX19" fmla="*/ 31 w 43256"/>
              <a:gd name="connsiteY19" fmla="*/ 19563 h 66239"/>
              <a:gd name="connsiteX20" fmla="*/ 3899 w 43256"/>
              <a:gd name="connsiteY20" fmla="*/ 14366 h 66239"/>
              <a:gd name="connsiteX21" fmla="*/ 3936 w 43256"/>
              <a:gd name="connsiteY21" fmla="*/ 14229 h 66239"/>
              <a:gd name="connsiteX0" fmla="*/ 506258 w 1622280"/>
              <a:gd name="connsiteY0" fmla="*/ 1306391 h 1785705"/>
              <a:gd name="connsiteX1" fmla="*/ 473908 w 1622280"/>
              <a:gd name="connsiteY1" fmla="*/ 1338741 h 1785705"/>
              <a:gd name="connsiteX2" fmla="*/ 793983 w 1622280"/>
              <a:gd name="connsiteY2" fmla="*/ 630116 h 1785705"/>
              <a:gd name="connsiteX3" fmla="*/ 869195 w 1622280"/>
              <a:gd name="connsiteY3" fmla="*/ 1769341 h 1785705"/>
              <a:gd name="connsiteX4" fmla="*/ 506258 w 1622280"/>
              <a:gd name="connsiteY4" fmla="*/ 1306391 h 1785705"/>
              <a:gd name="connsiteX0" fmla="*/ 804307 w 1622280"/>
              <a:gd name="connsiteY0" fmla="*/ 738834 h 1785705"/>
              <a:gd name="connsiteX1" fmla="*/ 620543 w 1622280"/>
              <a:gd name="connsiteY1" fmla="*/ 751147 h 1785705"/>
              <a:gd name="connsiteX2" fmla="*/ 512980 w 1622280"/>
              <a:gd name="connsiteY2" fmla="*/ 595959 h 1785705"/>
              <a:gd name="connsiteX3" fmla="*/ 734844 w 1622280"/>
              <a:gd name="connsiteY3" fmla="*/ 664608 h 1785705"/>
              <a:gd name="connsiteX4" fmla="*/ 804307 w 1622280"/>
              <a:gd name="connsiteY4" fmla="*/ 738834 h 1785705"/>
              <a:gd name="connsiteX0" fmla="*/ 810487 w 1622280"/>
              <a:gd name="connsiteY0" fmla="*/ 846003 h 1785705"/>
              <a:gd name="connsiteX1" fmla="*/ 661048 w 1622280"/>
              <a:gd name="connsiteY1" fmla="*/ 766842 h 1785705"/>
              <a:gd name="connsiteX2" fmla="*/ 516372 w 1622280"/>
              <a:gd name="connsiteY2" fmla="*/ 846003 h 1785705"/>
              <a:gd name="connsiteX3" fmla="*/ 522936 w 1622280"/>
              <a:gd name="connsiteY3" fmla="*/ 810864 h 1785705"/>
              <a:gd name="connsiteX4" fmla="*/ 810487 w 1622280"/>
              <a:gd name="connsiteY4" fmla="*/ 846003 h 1785705"/>
              <a:gd name="connsiteX0" fmla="*/ 4729 w 43256"/>
              <a:gd name="connsiteY0" fmla="*/ 26036 h 66239"/>
              <a:gd name="connsiteX1" fmla="*/ 2196 w 43256"/>
              <a:gd name="connsiteY1" fmla="*/ 25239 h 66239"/>
              <a:gd name="connsiteX2" fmla="*/ 6964 w 43256"/>
              <a:gd name="connsiteY2" fmla="*/ 34758 h 66239"/>
              <a:gd name="connsiteX3" fmla="*/ 5856 w 43256"/>
              <a:gd name="connsiteY3" fmla="*/ 35139 h 66239"/>
              <a:gd name="connsiteX4" fmla="*/ 21466 w 43256"/>
              <a:gd name="connsiteY4" fmla="*/ 35769 h 66239"/>
              <a:gd name="connsiteX5" fmla="*/ 15719 w 43256"/>
              <a:gd name="connsiteY5" fmla="*/ 32616 h 66239"/>
              <a:gd name="connsiteX6" fmla="*/ 28863 w 43256"/>
              <a:gd name="connsiteY6" fmla="*/ 34610 h 66239"/>
              <a:gd name="connsiteX7" fmla="*/ 28596 w 43256"/>
              <a:gd name="connsiteY7" fmla="*/ 36519 h 66239"/>
              <a:gd name="connsiteX8" fmla="*/ 34165 w 43256"/>
              <a:gd name="connsiteY8" fmla="*/ 22813 h 66239"/>
              <a:gd name="connsiteX9" fmla="*/ 37416 w 43256"/>
              <a:gd name="connsiteY9" fmla="*/ 29949 h 66239"/>
              <a:gd name="connsiteX10" fmla="*/ 41834 w 43256"/>
              <a:gd name="connsiteY10" fmla="*/ 15213 h 66239"/>
              <a:gd name="connsiteX11" fmla="*/ 40386 w 43256"/>
              <a:gd name="connsiteY11" fmla="*/ 17889 h 66239"/>
              <a:gd name="connsiteX12" fmla="*/ 38360 w 43256"/>
              <a:gd name="connsiteY12" fmla="*/ 5285 h 66239"/>
              <a:gd name="connsiteX13" fmla="*/ 38436 w 43256"/>
              <a:gd name="connsiteY13" fmla="*/ 6549 h 66239"/>
              <a:gd name="connsiteX14" fmla="*/ 29114 w 43256"/>
              <a:gd name="connsiteY14" fmla="*/ 3811 h 66239"/>
              <a:gd name="connsiteX15" fmla="*/ 29856 w 43256"/>
              <a:gd name="connsiteY15" fmla="*/ 2199 h 66239"/>
              <a:gd name="connsiteX16" fmla="*/ 22177 w 43256"/>
              <a:gd name="connsiteY16" fmla="*/ 4579 h 66239"/>
              <a:gd name="connsiteX17" fmla="*/ 22536 w 43256"/>
              <a:gd name="connsiteY17" fmla="*/ 3189 h 66239"/>
              <a:gd name="connsiteX18" fmla="*/ 14036 w 43256"/>
              <a:gd name="connsiteY18" fmla="*/ 5051 h 66239"/>
              <a:gd name="connsiteX19" fmla="*/ 15336 w 43256"/>
              <a:gd name="connsiteY19" fmla="*/ 6399 h 66239"/>
              <a:gd name="connsiteX20" fmla="*/ 4163 w 43256"/>
              <a:gd name="connsiteY20" fmla="*/ 15648 h 66239"/>
              <a:gd name="connsiteX21" fmla="*/ 3936 w 43256"/>
              <a:gd name="connsiteY21" fmla="*/ 14229 h 66239"/>
              <a:gd name="connsiteX0" fmla="*/ 3936 w 43256"/>
              <a:gd name="connsiteY0" fmla="*/ 14229 h 66407"/>
              <a:gd name="connsiteX1" fmla="*/ 5659 w 43256"/>
              <a:gd name="connsiteY1" fmla="*/ 6766 h 66407"/>
              <a:gd name="connsiteX2" fmla="*/ 14041 w 43256"/>
              <a:gd name="connsiteY2" fmla="*/ 5061 h 66407"/>
              <a:gd name="connsiteX3" fmla="*/ 22492 w 43256"/>
              <a:gd name="connsiteY3" fmla="*/ 3291 h 66407"/>
              <a:gd name="connsiteX4" fmla="*/ 25785 w 43256"/>
              <a:gd name="connsiteY4" fmla="*/ 59 h 66407"/>
              <a:gd name="connsiteX5" fmla="*/ 29869 w 43256"/>
              <a:gd name="connsiteY5" fmla="*/ 2340 h 66407"/>
              <a:gd name="connsiteX6" fmla="*/ 35499 w 43256"/>
              <a:gd name="connsiteY6" fmla="*/ 549 h 66407"/>
              <a:gd name="connsiteX7" fmla="*/ 38354 w 43256"/>
              <a:gd name="connsiteY7" fmla="*/ 5435 h 66407"/>
              <a:gd name="connsiteX8" fmla="*/ 42018 w 43256"/>
              <a:gd name="connsiteY8" fmla="*/ 10177 h 66407"/>
              <a:gd name="connsiteX9" fmla="*/ 41854 w 43256"/>
              <a:gd name="connsiteY9" fmla="*/ 15319 h 66407"/>
              <a:gd name="connsiteX10" fmla="*/ 43052 w 43256"/>
              <a:gd name="connsiteY10" fmla="*/ 23181 h 66407"/>
              <a:gd name="connsiteX11" fmla="*/ 37440 w 43256"/>
              <a:gd name="connsiteY11" fmla="*/ 30063 h 66407"/>
              <a:gd name="connsiteX12" fmla="*/ 35431 w 43256"/>
              <a:gd name="connsiteY12" fmla="*/ 35960 h 66407"/>
              <a:gd name="connsiteX13" fmla="*/ 28591 w 43256"/>
              <a:gd name="connsiteY13" fmla="*/ 36674 h 66407"/>
              <a:gd name="connsiteX14" fmla="*/ 23703 w 43256"/>
              <a:gd name="connsiteY14" fmla="*/ 42965 h 66407"/>
              <a:gd name="connsiteX15" fmla="*/ 16516 w 43256"/>
              <a:gd name="connsiteY15" fmla="*/ 39125 h 66407"/>
              <a:gd name="connsiteX16" fmla="*/ 5840 w 43256"/>
              <a:gd name="connsiteY16" fmla="*/ 35331 h 66407"/>
              <a:gd name="connsiteX17" fmla="*/ 1146 w 43256"/>
              <a:gd name="connsiteY17" fmla="*/ 31109 h 66407"/>
              <a:gd name="connsiteX18" fmla="*/ 2149 w 43256"/>
              <a:gd name="connsiteY18" fmla="*/ 25410 h 66407"/>
              <a:gd name="connsiteX19" fmla="*/ 31 w 43256"/>
              <a:gd name="connsiteY19" fmla="*/ 19563 h 66407"/>
              <a:gd name="connsiteX20" fmla="*/ 3899 w 43256"/>
              <a:gd name="connsiteY20" fmla="*/ 14366 h 66407"/>
              <a:gd name="connsiteX21" fmla="*/ 3936 w 43256"/>
              <a:gd name="connsiteY21" fmla="*/ 14229 h 66407"/>
              <a:gd name="connsiteX0" fmla="*/ 506258 w 1622280"/>
              <a:gd name="connsiteY0" fmla="*/ 1306391 h 1790230"/>
              <a:gd name="connsiteX1" fmla="*/ 1002545 w 1622280"/>
              <a:gd name="connsiteY1" fmla="*/ 538641 h 1790230"/>
              <a:gd name="connsiteX2" fmla="*/ 793983 w 1622280"/>
              <a:gd name="connsiteY2" fmla="*/ 630116 h 1790230"/>
              <a:gd name="connsiteX3" fmla="*/ 869195 w 1622280"/>
              <a:gd name="connsiteY3" fmla="*/ 1769341 h 1790230"/>
              <a:gd name="connsiteX4" fmla="*/ 506258 w 1622280"/>
              <a:gd name="connsiteY4" fmla="*/ 1306391 h 1790230"/>
              <a:gd name="connsiteX0" fmla="*/ 804307 w 1622280"/>
              <a:gd name="connsiteY0" fmla="*/ 738834 h 1790230"/>
              <a:gd name="connsiteX1" fmla="*/ 620543 w 1622280"/>
              <a:gd name="connsiteY1" fmla="*/ 751147 h 1790230"/>
              <a:gd name="connsiteX2" fmla="*/ 512980 w 1622280"/>
              <a:gd name="connsiteY2" fmla="*/ 595959 h 1790230"/>
              <a:gd name="connsiteX3" fmla="*/ 734844 w 1622280"/>
              <a:gd name="connsiteY3" fmla="*/ 664608 h 1790230"/>
              <a:gd name="connsiteX4" fmla="*/ 804307 w 1622280"/>
              <a:gd name="connsiteY4" fmla="*/ 738834 h 1790230"/>
              <a:gd name="connsiteX0" fmla="*/ 810487 w 1622280"/>
              <a:gd name="connsiteY0" fmla="*/ 846003 h 1790230"/>
              <a:gd name="connsiteX1" fmla="*/ 661048 w 1622280"/>
              <a:gd name="connsiteY1" fmla="*/ 766842 h 1790230"/>
              <a:gd name="connsiteX2" fmla="*/ 516372 w 1622280"/>
              <a:gd name="connsiteY2" fmla="*/ 846003 h 1790230"/>
              <a:gd name="connsiteX3" fmla="*/ 522936 w 1622280"/>
              <a:gd name="connsiteY3" fmla="*/ 810864 h 1790230"/>
              <a:gd name="connsiteX4" fmla="*/ 810487 w 1622280"/>
              <a:gd name="connsiteY4" fmla="*/ 846003 h 1790230"/>
              <a:gd name="connsiteX0" fmla="*/ 4729 w 43256"/>
              <a:gd name="connsiteY0" fmla="*/ 26036 h 66407"/>
              <a:gd name="connsiteX1" fmla="*/ 2196 w 43256"/>
              <a:gd name="connsiteY1" fmla="*/ 25239 h 66407"/>
              <a:gd name="connsiteX2" fmla="*/ 6964 w 43256"/>
              <a:gd name="connsiteY2" fmla="*/ 34758 h 66407"/>
              <a:gd name="connsiteX3" fmla="*/ 5856 w 43256"/>
              <a:gd name="connsiteY3" fmla="*/ 35139 h 66407"/>
              <a:gd name="connsiteX4" fmla="*/ 21466 w 43256"/>
              <a:gd name="connsiteY4" fmla="*/ 35769 h 66407"/>
              <a:gd name="connsiteX5" fmla="*/ 15719 w 43256"/>
              <a:gd name="connsiteY5" fmla="*/ 32616 h 66407"/>
              <a:gd name="connsiteX6" fmla="*/ 28863 w 43256"/>
              <a:gd name="connsiteY6" fmla="*/ 34610 h 66407"/>
              <a:gd name="connsiteX7" fmla="*/ 28596 w 43256"/>
              <a:gd name="connsiteY7" fmla="*/ 36519 h 66407"/>
              <a:gd name="connsiteX8" fmla="*/ 34165 w 43256"/>
              <a:gd name="connsiteY8" fmla="*/ 22813 h 66407"/>
              <a:gd name="connsiteX9" fmla="*/ 37416 w 43256"/>
              <a:gd name="connsiteY9" fmla="*/ 29949 h 66407"/>
              <a:gd name="connsiteX10" fmla="*/ 41834 w 43256"/>
              <a:gd name="connsiteY10" fmla="*/ 15213 h 66407"/>
              <a:gd name="connsiteX11" fmla="*/ 40386 w 43256"/>
              <a:gd name="connsiteY11" fmla="*/ 17889 h 66407"/>
              <a:gd name="connsiteX12" fmla="*/ 38360 w 43256"/>
              <a:gd name="connsiteY12" fmla="*/ 5285 h 66407"/>
              <a:gd name="connsiteX13" fmla="*/ 38436 w 43256"/>
              <a:gd name="connsiteY13" fmla="*/ 6549 h 66407"/>
              <a:gd name="connsiteX14" fmla="*/ 29114 w 43256"/>
              <a:gd name="connsiteY14" fmla="*/ 3811 h 66407"/>
              <a:gd name="connsiteX15" fmla="*/ 29856 w 43256"/>
              <a:gd name="connsiteY15" fmla="*/ 2199 h 66407"/>
              <a:gd name="connsiteX16" fmla="*/ 22177 w 43256"/>
              <a:gd name="connsiteY16" fmla="*/ 4579 h 66407"/>
              <a:gd name="connsiteX17" fmla="*/ 22536 w 43256"/>
              <a:gd name="connsiteY17" fmla="*/ 3189 h 66407"/>
              <a:gd name="connsiteX18" fmla="*/ 14036 w 43256"/>
              <a:gd name="connsiteY18" fmla="*/ 5051 h 66407"/>
              <a:gd name="connsiteX19" fmla="*/ 15336 w 43256"/>
              <a:gd name="connsiteY19" fmla="*/ 6399 h 66407"/>
              <a:gd name="connsiteX20" fmla="*/ 4163 w 43256"/>
              <a:gd name="connsiteY20" fmla="*/ 15648 h 66407"/>
              <a:gd name="connsiteX21" fmla="*/ 3936 w 43256"/>
              <a:gd name="connsiteY21" fmla="*/ 14229 h 66407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868208 w 1622280"/>
              <a:gd name="connsiteY0" fmla="*/ 634879 h 1769341"/>
              <a:gd name="connsiteX1" fmla="*/ 1002545 w 1622280"/>
              <a:gd name="connsiteY1" fmla="*/ 538641 h 1769341"/>
              <a:gd name="connsiteX2" fmla="*/ 793983 w 1622280"/>
              <a:gd name="connsiteY2" fmla="*/ 630116 h 1769341"/>
              <a:gd name="connsiteX3" fmla="*/ 869195 w 1622280"/>
              <a:gd name="connsiteY3" fmla="*/ 1769341 h 1769341"/>
              <a:gd name="connsiteX4" fmla="*/ 868208 w 1622280"/>
              <a:gd name="connsiteY4" fmla="*/ 634879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670143 w 1622280"/>
              <a:gd name="connsiteY2" fmla="*/ 619771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904173 w 1622280"/>
              <a:gd name="connsiteY3" fmla="*/ 763277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904173 w 1622280"/>
              <a:gd name="connsiteY2" fmla="*/ 763277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810487 w 1622280"/>
              <a:gd name="connsiteY3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93960 w 1622280"/>
              <a:gd name="connsiteY3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05725 w 1622280"/>
              <a:gd name="connsiteY0" fmla="*/ 86505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470785 w 1622280"/>
              <a:gd name="connsiteY2" fmla="*/ 715651 h 1165120"/>
              <a:gd name="connsiteX3" fmla="*/ 553313 w 1622280"/>
              <a:gd name="connsiteY3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1128010 w 1622280"/>
              <a:gd name="connsiteY1" fmla="*/ 582301 h 1165120"/>
              <a:gd name="connsiteX2" fmla="*/ 985400 w 1622280"/>
              <a:gd name="connsiteY2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622280" h="1165120">
                <a:moveTo>
                  <a:pt x="1002545" y="538641"/>
                </a:moveTo>
                <a:lnTo>
                  <a:pt x="985400" y="961621"/>
                </a:lnTo>
              </a:path>
              <a:path w="1622280" h="1165120">
                <a:moveTo>
                  <a:pt x="904173" y="763277"/>
                </a:moveTo>
                <a:lnTo>
                  <a:pt x="680482" y="505471"/>
                </a:lnTo>
              </a:path>
              <a:path w="1622280" h="1165120">
                <a:moveTo>
                  <a:pt x="553313" y="693603"/>
                </a:moveTo>
                <a:cubicBezTo>
                  <a:pt x="576332" y="686266"/>
                  <a:pt x="766243" y="854607"/>
                  <a:pt x="843928" y="949722"/>
                </a:cubicBezTo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5" name="Cloud Callout 13"/>
          <p:cNvSpPr/>
          <p:nvPr/>
        </p:nvSpPr>
        <p:spPr bwMode="auto">
          <a:xfrm>
            <a:off x="3347864" y="1164626"/>
            <a:ext cx="2360479" cy="160294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504908 w 1620180"/>
              <a:gd name="connsiteY0" fmla="*/ 1310192 h 1164615"/>
              <a:gd name="connsiteX1" fmla="*/ 472558 w 1620180"/>
              <a:gd name="connsiteY1" fmla="*/ 1342542 h 1164615"/>
              <a:gd name="connsiteX2" fmla="*/ 440208 w 1620180"/>
              <a:gd name="connsiteY2" fmla="*/ 1310192 h 1164615"/>
              <a:gd name="connsiteX3" fmla="*/ 472558 w 1620180"/>
              <a:gd name="connsiteY3" fmla="*/ 1277842 h 1164615"/>
              <a:gd name="connsiteX4" fmla="*/ 504908 w 1620180"/>
              <a:gd name="connsiteY4" fmla="*/ 1310192 h 1164615"/>
              <a:gd name="connsiteX0" fmla="*/ 555307 w 1620180"/>
              <a:gd name="connsiteY0" fmla="*/ 1271272 h 1164615"/>
              <a:gd name="connsiteX1" fmla="*/ 490606 w 1620180"/>
              <a:gd name="connsiteY1" fmla="*/ 1335973 h 1164615"/>
              <a:gd name="connsiteX2" fmla="*/ 425905 w 1620180"/>
              <a:gd name="connsiteY2" fmla="*/ 1271272 h 1164615"/>
              <a:gd name="connsiteX3" fmla="*/ 490606 w 1620180"/>
              <a:gd name="connsiteY3" fmla="*/ 1206571 h 1164615"/>
              <a:gd name="connsiteX4" fmla="*/ 555307 w 1620180"/>
              <a:gd name="connsiteY4" fmla="*/ 1271272 h 1164615"/>
              <a:gd name="connsiteX0" fmla="*/ 632924 w 1620180"/>
              <a:gd name="connsiteY0" fmla="*/ 1173654 h 1164615"/>
              <a:gd name="connsiteX1" fmla="*/ 535873 w 1620180"/>
              <a:gd name="connsiteY1" fmla="*/ 1270705 h 1164615"/>
              <a:gd name="connsiteX2" fmla="*/ 438822 w 1620180"/>
              <a:gd name="connsiteY2" fmla="*/ 1173654 h 1164615"/>
              <a:gd name="connsiteX3" fmla="*/ 535873 w 1620180"/>
              <a:gd name="connsiteY3" fmla="*/ 1076603 h 1164615"/>
              <a:gd name="connsiteX4" fmla="*/ 632924 w 1620180"/>
              <a:gd name="connsiteY4" fmla="*/ 1173654 h 1164615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491956 w 1622280"/>
              <a:gd name="connsiteY3" fmla="*/ 1202770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427255 w 1622280"/>
              <a:gd name="connsiteY2" fmla="*/ 1267471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491956 w 1622280"/>
              <a:gd name="connsiteY1" fmla="*/ 1332172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537223 w 1622280"/>
              <a:gd name="connsiteY1" fmla="*/ 1266904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556657 w 1622280"/>
              <a:gd name="connsiteY0" fmla="*/ 1267471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556657 w 1622280"/>
              <a:gd name="connsiteY4" fmla="*/ 1267471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440172 w 1622280"/>
              <a:gd name="connsiteY2" fmla="*/ 116985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634274 w 1622280"/>
              <a:gd name="connsiteY0" fmla="*/ 116985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634274 w 1622280"/>
              <a:gd name="connsiteY4" fmla="*/ 116985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846 w 43256"/>
              <a:gd name="connsiteY5" fmla="*/ 37209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16514 w 43256"/>
              <a:gd name="connsiteY4" fmla="*/ 3894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37223 w 1622280"/>
              <a:gd name="connsiteY3" fmla="*/ 1072802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506258 w 1622280"/>
              <a:gd name="connsiteY0" fmla="*/ 1306391 h 1769341"/>
              <a:gd name="connsiteX1" fmla="*/ 473908 w 1622280"/>
              <a:gd name="connsiteY1" fmla="*/ 1338741 h 1769341"/>
              <a:gd name="connsiteX2" fmla="*/ 441558 w 1622280"/>
              <a:gd name="connsiteY2" fmla="*/ 1306391 h 1769341"/>
              <a:gd name="connsiteX3" fmla="*/ 869195 w 1622280"/>
              <a:gd name="connsiteY3" fmla="*/ 1769341 h 1769341"/>
              <a:gd name="connsiteX4" fmla="*/ 506258 w 1622280"/>
              <a:gd name="connsiteY4" fmla="*/ 1306391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66239"/>
              <a:gd name="connsiteX1" fmla="*/ 5659 w 43256"/>
              <a:gd name="connsiteY1" fmla="*/ 6766 h 66239"/>
              <a:gd name="connsiteX2" fmla="*/ 14041 w 43256"/>
              <a:gd name="connsiteY2" fmla="*/ 5061 h 66239"/>
              <a:gd name="connsiteX3" fmla="*/ 22492 w 43256"/>
              <a:gd name="connsiteY3" fmla="*/ 3291 h 66239"/>
              <a:gd name="connsiteX4" fmla="*/ 25785 w 43256"/>
              <a:gd name="connsiteY4" fmla="*/ 59 h 66239"/>
              <a:gd name="connsiteX5" fmla="*/ 29869 w 43256"/>
              <a:gd name="connsiteY5" fmla="*/ 2340 h 66239"/>
              <a:gd name="connsiteX6" fmla="*/ 35499 w 43256"/>
              <a:gd name="connsiteY6" fmla="*/ 549 h 66239"/>
              <a:gd name="connsiteX7" fmla="*/ 38354 w 43256"/>
              <a:gd name="connsiteY7" fmla="*/ 5435 h 66239"/>
              <a:gd name="connsiteX8" fmla="*/ 42018 w 43256"/>
              <a:gd name="connsiteY8" fmla="*/ 10177 h 66239"/>
              <a:gd name="connsiteX9" fmla="*/ 41854 w 43256"/>
              <a:gd name="connsiteY9" fmla="*/ 15319 h 66239"/>
              <a:gd name="connsiteX10" fmla="*/ 43052 w 43256"/>
              <a:gd name="connsiteY10" fmla="*/ 23181 h 66239"/>
              <a:gd name="connsiteX11" fmla="*/ 37440 w 43256"/>
              <a:gd name="connsiteY11" fmla="*/ 30063 h 66239"/>
              <a:gd name="connsiteX12" fmla="*/ 35431 w 43256"/>
              <a:gd name="connsiteY12" fmla="*/ 35960 h 66239"/>
              <a:gd name="connsiteX13" fmla="*/ 28591 w 43256"/>
              <a:gd name="connsiteY13" fmla="*/ 36674 h 66239"/>
              <a:gd name="connsiteX14" fmla="*/ 23703 w 43256"/>
              <a:gd name="connsiteY14" fmla="*/ 42965 h 66239"/>
              <a:gd name="connsiteX15" fmla="*/ 16516 w 43256"/>
              <a:gd name="connsiteY15" fmla="*/ 39125 h 66239"/>
              <a:gd name="connsiteX16" fmla="*/ 5840 w 43256"/>
              <a:gd name="connsiteY16" fmla="*/ 35331 h 66239"/>
              <a:gd name="connsiteX17" fmla="*/ 1146 w 43256"/>
              <a:gd name="connsiteY17" fmla="*/ 31109 h 66239"/>
              <a:gd name="connsiteX18" fmla="*/ 2149 w 43256"/>
              <a:gd name="connsiteY18" fmla="*/ 25410 h 66239"/>
              <a:gd name="connsiteX19" fmla="*/ 31 w 43256"/>
              <a:gd name="connsiteY19" fmla="*/ 19563 h 66239"/>
              <a:gd name="connsiteX20" fmla="*/ 3899 w 43256"/>
              <a:gd name="connsiteY20" fmla="*/ 14366 h 66239"/>
              <a:gd name="connsiteX21" fmla="*/ 3936 w 43256"/>
              <a:gd name="connsiteY21" fmla="*/ 14229 h 66239"/>
              <a:gd name="connsiteX0" fmla="*/ 506258 w 1622280"/>
              <a:gd name="connsiteY0" fmla="*/ 1306391 h 1785705"/>
              <a:gd name="connsiteX1" fmla="*/ 473908 w 1622280"/>
              <a:gd name="connsiteY1" fmla="*/ 1338741 h 1785705"/>
              <a:gd name="connsiteX2" fmla="*/ 793983 w 1622280"/>
              <a:gd name="connsiteY2" fmla="*/ 630116 h 1785705"/>
              <a:gd name="connsiteX3" fmla="*/ 869195 w 1622280"/>
              <a:gd name="connsiteY3" fmla="*/ 1769341 h 1785705"/>
              <a:gd name="connsiteX4" fmla="*/ 506258 w 1622280"/>
              <a:gd name="connsiteY4" fmla="*/ 1306391 h 1785705"/>
              <a:gd name="connsiteX0" fmla="*/ 804307 w 1622280"/>
              <a:gd name="connsiteY0" fmla="*/ 738834 h 1785705"/>
              <a:gd name="connsiteX1" fmla="*/ 620543 w 1622280"/>
              <a:gd name="connsiteY1" fmla="*/ 751147 h 1785705"/>
              <a:gd name="connsiteX2" fmla="*/ 512980 w 1622280"/>
              <a:gd name="connsiteY2" fmla="*/ 595959 h 1785705"/>
              <a:gd name="connsiteX3" fmla="*/ 734844 w 1622280"/>
              <a:gd name="connsiteY3" fmla="*/ 664608 h 1785705"/>
              <a:gd name="connsiteX4" fmla="*/ 804307 w 1622280"/>
              <a:gd name="connsiteY4" fmla="*/ 738834 h 1785705"/>
              <a:gd name="connsiteX0" fmla="*/ 810487 w 1622280"/>
              <a:gd name="connsiteY0" fmla="*/ 846003 h 1785705"/>
              <a:gd name="connsiteX1" fmla="*/ 661048 w 1622280"/>
              <a:gd name="connsiteY1" fmla="*/ 766842 h 1785705"/>
              <a:gd name="connsiteX2" fmla="*/ 516372 w 1622280"/>
              <a:gd name="connsiteY2" fmla="*/ 846003 h 1785705"/>
              <a:gd name="connsiteX3" fmla="*/ 522936 w 1622280"/>
              <a:gd name="connsiteY3" fmla="*/ 810864 h 1785705"/>
              <a:gd name="connsiteX4" fmla="*/ 810487 w 1622280"/>
              <a:gd name="connsiteY4" fmla="*/ 846003 h 1785705"/>
              <a:gd name="connsiteX0" fmla="*/ 4729 w 43256"/>
              <a:gd name="connsiteY0" fmla="*/ 26036 h 66239"/>
              <a:gd name="connsiteX1" fmla="*/ 2196 w 43256"/>
              <a:gd name="connsiteY1" fmla="*/ 25239 h 66239"/>
              <a:gd name="connsiteX2" fmla="*/ 6964 w 43256"/>
              <a:gd name="connsiteY2" fmla="*/ 34758 h 66239"/>
              <a:gd name="connsiteX3" fmla="*/ 5856 w 43256"/>
              <a:gd name="connsiteY3" fmla="*/ 35139 h 66239"/>
              <a:gd name="connsiteX4" fmla="*/ 21466 w 43256"/>
              <a:gd name="connsiteY4" fmla="*/ 35769 h 66239"/>
              <a:gd name="connsiteX5" fmla="*/ 15719 w 43256"/>
              <a:gd name="connsiteY5" fmla="*/ 32616 h 66239"/>
              <a:gd name="connsiteX6" fmla="*/ 28863 w 43256"/>
              <a:gd name="connsiteY6" fmla="*/ 34610 h 66239"/>
              <a:gd name="connsiteX7" fmla="*/ 28596 w 43256"/>
              <a:gd name="connsiteY7" fmla="*/ 36519 h 66239"/>
              <a:gd name="connsiteX8" fmla="*/ 34165 w 43256"/>
              <a:gd name="connsiteY8" fmla="*/ 22813 h 66239"/>
              <a:gd name="connsiteX9" fmla="*/ 37416 w 43256"/>
              <a:gd name="connsiteY9" fmla="*/ 29949 h 66239"/>
              <a:gd name="connsiteX10" fmla="*/ 41834 w 43256"/>
              <a:gd name="connsiteY10" fmla="*/ 15213 h 66239"/>
              <a:gd name="connsiteX11" fmla="*/ 40386 w 43256"/>
              <a:gd name="connsiteY11" fmla="*/ 17889 h 66239"/>
              <a:gd name="connsiteX12" fmla="*/ 38360 w 43256"/>
              <a:gd name="connsiteY12" fmla="*/ 5285 h 66239"/>
              <a:gd name="connsiteX13" fmla="*/ 38436 w 43256"/>
              <a:gd name="connsiteY13" fmla="*/ 6549 h 66239"/>
              <a:gd name="connsiteX14" fmla="*/ 29114 w 43256"/>
              <a:gd name="connsiteY14" fmla="*/ 3811 h 66239"/>
              <a:gd name="connsiteX15" fmla="*/ 29856 w 43256"/>
              <a:gd name="connsiteY15" fmla="*/ 2199 h 66239"/>
              <a:gd name="connsiteX16" fmla="*/ 22177 w 43256"/>
              <a:gd name="connsiteY16" fmla="*/ 4579 h 66239"/>
              <a:gd name="connsiteX17" fmla="*/ 22536 w 43256"/>
              <a:gd name="connsiteY17" fmla="*/ 3189 h 66239"/>
              <a:gd name="connsiteX18" fmla="*/ 14036 w 43256"/>
              <a:gd name="connsiteY18" fmla="*/ 5051 h 66239"/>
              <a:gd name="connsiteX19" fmla="*/ 15336 w 43256"/>
              <a:gd name="connsiteY19" fmla="*/ 6399 h 66239"/>
              <a:gd name="connsiteX20" fmla="*/ 4163 w 43256"/>
              <a:gd name="connsiteY20" fmla="*/ 15648 h 66239"/>
              <a:gd name="connsiteX21" fmla="*/ 3936 w 43256"/>
              <a:gd name="connsiteY21" fmla="*/ 14229 h 66239"/>
              <a:gd name="connsiteX0" fmla="*/ 3936 w 43256"/>
              <a:gd name="connsiteY0" fmla="*/ 14229 h 66407"/>
              <a:gd name="connsiteX1" fmla="*/ 5659 w 43256"/>
              <a:gd name="connsiteY1" fmla="*/ 6766 h 66407"/>
              <a:gd name="connsiteX2" fmla="*/ 14041 w 43256"/>
              <a:gd name="connsiteY2" fmla="*/ 5061 h 66407"/>
              <a:gd name="connsiteX3" fmla="*/ 22492 w 43256"/>
              <a:gd name="connsiteY3" fmla="*/ 3291 h 66407"/>
              <a:gd name="connsiteX4" fmla="*/ 25785 w 43256"/>
              <a:gd name="connsiteY4" fmla="*/ 59 h 66407"/>
              <a:gd name="connsiteX5" fmla="*/ 29869 w 43256"/>
              <a:gd name="connsiteY5" fmla="*/ 2340 h 66407"/>
              <a:gd name="connsiteX6" fmla="*/ 35499 w 43256"/>
              <a:gd name="connsiteY6" fmla="*/ 549 h 66407"/>
              <a:gd name="connsiteX7" fmla="*/ 38354 w 43256"/>
              <a:gd name="connsiteY7" fmla="*/ 5435 h 66407"/>
              <a:gd name="connsiteX8" fmla="*/ 42018 w 43256"/>
              <a:gd name="connsiteY8" fmla="*/ 10177 h 66407"/>
              <a:gd name="connsiteX9" fmla="*/ 41854 w 43256"/>
              <a:gd name="connsiteY9" fmla="*/ 15319 h 66407"/>
              <a:gd name="connsiteX10" fmla="*/ 43052 w 43256"/>
              <a:gd name="connsiteY10" fmla="*/ 23181 h 66407"/>
              <a:gd name="connsiteX11" fmla="*/ 37440 w 43256"/>
              <a:gd name="connsiteY11" fmla="*/ 30063 h 66407"/>
              <a:gd name="connsiteX12" fmla="*/ 35431 w 43256"/>
              <a:gd name="connsiteY12" fmla="*/ 35960 h 66407"/>
              <a:gd name="connsiteX13" fmla="*/ 28591 w 43256"/>
              <a:gd name="connsiteY13" fmla="*/ 36674 h 66407"/>
              <a:gd name="connsiteX14" fmla="*/ 23703 w 43256"/>
              <a:gd name="connsiteY14" fmla="*/ 42965 h 66407"/>
              <a:gd name="connsiteX15" fmla="*/ 16516 w 43256"/>
              <a:gd name="connsiteY15" fmla="*/ 39125 h 66407"/>
              <a:gd name="connsiteX16" fmla="*/ 5840 w 43256"/>
              <a:gd name="connsiteY16" fmla="*/ 35331 h 66407"/>
              <a:gd name="connsiteX17" fmla="*/ 1146 w 43256"/>
              <a:gd name="connsiteY17" fmla="*/ 31109 h 66407"/>
              <a:gd name="connsiteX18" fmla="*/ 2149 w 43256"/>
              <a:gd name="connsiteY18" fmla="*/ 25410 h 66407"/>
              <a:gd name="connsiteX19" fmla="*/ 31 w 43256"/>
              <a:gd name="connsiteY19" fmla="*/ 19563 h 66407"/>
              <a:gd name="connsiteX20" fmla="*/ 3899 w 43256"/>
              <a:gd name="connsiteY20" fmla="*/ 14366 h 66407"/>
              <a:gd name="connsiteX21" fmla="*/ 3936 w 43256"/>
              <a:gd name="connsiteY21" fmla="*/ 14229 h 66407"/>
              <a:gd name="connsiteX0" fmla="*/ 506258 w 1622280"/>
              <a:gd name="connsiteY0" fmla="*/ 1306391 h 1790230"/>
              <a:gd name="connsiteX1" fmla="*/ 1002545 w 1622280"/>
              <a:gd name="connsiteY1" fmla="*/ 538641 h 1790230"/>
              <a:gd name="connsiteX2" fmla="*/ 793983 w 1622280"/>
              <a:gd name="connsiteY2" fmla="*/ 630116 h 1790230"/>
              <a:gd name="connsiteX3" fmla="*/ 869195 w 1622280"/>
              <a:gd name="connsiteY3" fmla="*/ 1769341 h 1790230"/>
              <a:gd name="connsiteX4" fmla="*/ 506258 w 1622280"/>
              <a:gd name="connsiteY4" fmla="*/ 1306391 h 1790230"/>
              <a:gd name="connsiteX0" fmla="*/ 804307 w 1622280"/>
              <a:gd name="connsiteY0" fmla="*/ 738834 h 1790230"/>
              <a:gd name="connsiteX1" fmla="*/ 620543 w 1622280"/>
              <a:gd name="connsiteY1" fmla="*/ 751147 h 1790230"/>
              <a:gd name="connsiteX2" fmla="*/ 512980 w 1622280"/>
              <a:gd name="connsiteY2" fmla="*/ 595959 h 1790230"/>
              <a:gd name="connsiteX3" fmla="*/ 734844 w 1622280"/>
              <a:gd name="connsiteY3" fmla="*/ 664608 h 1790230"/>
              <a:gd name="connsiteX4" fmla="*/ 804307 w 1622280"/>
              <a:gd name="connsiteY4" fmla="*/ 738834 h 1790230"/>
              <a:gd name="connsiteX0" fmla="*/ 810487 w 1622280"/>
              <a:gd name="connsiteY0" fmla="*/ 846003 h 1790230"/>
              <a:gd name="connsiteX1" fmla="*/ 661048 w 1622280"/>
              <a:gd name="connsiteY1" fmla="*/ 766842 h 1790230"/>
              <a:gd name="connsiteX2" fmla="*/ 516372 w 1622280"/>
              <a:gd name="connsiteY2" fmla="*/ 846003 h 1790230"/>
              <a:gd name="connsiteX3" fmla="*/ 522936 w 1622280"/>
              <a:gd name="connsiteY3" fmla="*/ 810864 h 1790230"/>
              <a:gd name="connsiteX4" fmla="*/ 810487 w 1622280"/>
              <a:gd name="connsiteY4" fmla="*/ 846003 h 1790230"/>
              <a:gd name="connsiteX0" fmla="*/ 4729 w 43256"/>
              <a:gd name="connsiteY0" fmla="*/ 26036 h 66407"/>
              <a:gd name="connsiteX1" fmla="*/ 2196 w 43256"/>
              <a:gd name="connsiteY1" fmla="*/ 25239 h 66407"/>
              <a:gd name="connsiteX2" fmla="*/ 6964 w 43256"/>
              <a:gd name="connsiteY2" fmla="*/ 34758 h 66407"/>
              <a:gd name="connsiteX3" fmla="*/ 5856 w 43256"/>
              <a:gd name="connsiteY3" fmla="*/ 35139 h 66407"/>
              <a:gd name="connsiteX4" fmla="*/ 21466 w 43256"/>
              <a:gd name="connsiteY4" fmla="*/ 35769 h 66407"/>
              <a:gd name="connsiteX5" fmla="*/ 15719 w 43256"/>
              <a:gd name="connsiteY5" fmla="*/ 32616 h 66407"/>
              <a:gd name="connsiteX6" fmla="*/ 28863 w 43256"/>
              <a:gd name="connsiteY6" fmla="*/ 34610 h 66407"/>
              <a:gd name="connsiteX7" fmla="*/ 28596 w 43256"/>
              <a:gd name="connsiteY7" fmla="*/ 36519 h 66407"/>
              <a:gd name="connsiteX8" fmla="*/ 34165 w 43256"/>
              <a:gd name="connsiteY8" fmla="*/ 22813 h 66407"/>
              <a:gd name="connsiteX9" fmla="*/ 37416 w 43256"/>
              <a:gd name="connsiteY9" fmla="*/ 29949 h 66407"/>
              <a:gd name="connsiteX10" fmla="*/ 41834 w 43256"/>
              <a:gd name="connsiteY10" fmla="*/ 15213 h 66407"/>
              <a:gd name="connsiteX11" fmla="*/ 40386 w 43256"/>
              <a:gd name="connsiteY11" fmla="*/ 17889 h 66407"/>
              <a:gd name="connsiteX12" fmla="*/ 38360 w 43256"/>
              <a:gd name="connsiteY12" fmla="*/ 5285 h 66407"/>
              <a:gd name="connsiteX13" fmla="*/ 38436 w 43256"/>
              <a:gd name="connsiteY13" fmla="*/ 6549 h 66407"/>
              <a:gd name="connsiteX14" fmla="*/ 29114 w 43256"/>
              <a:gd name="connsiteY14" fmla="*/ 3811 h 66407"/>
              <a:gd name="connsiteX15" fmla="*/ 29856 w 43256"/>
              <a:gd name="connsiteY15" fmla="*/ 2199 h 66407"/>
              <a:gd name="connsiteX16" fmla="*/ 22177 w 43256"/>
              <a:gd name="connsiteY16" fmla="*/ 4579 h 66407"/>
              <a:gd name="connsiteX17" fmla="*/ 22536 w 43256"/>
              <a:gd name="connsiteY17" fmla="*/ 3189 h 66407"/>
              <a:gd name="connsiteX18" fmla="*/ 14036 w 43256"/>
              <a:gd name="connsiteY18" fmla="*/ 5051 h 66407"/>
              <a:gd name="connsiteX19" fmla="*/ 15336 w 43256"/>
              <a:gd name="connsiteY19" fmla="*/ 6399 h 66407"/>
              <a:gd name="connsiteX20" fmla="*/ 4163 w 43256"/>
              <a:gd name="connsiteY20" fmla="*/ 15648 h 66407"/>
              <a:gd name="connsiteX21" fmla="*/ 3936 w 43256"/>
              <a:gd name="connsiteY21" fmla="*/ 14229 h 66407"/>
              <a:gd name="connsiteX0" fmla="*/ 3936 w 43256"/>
              <a:gd name="connsiteY0" fmla="*/ 14229 h 65632"/>
              <a:gd name="connsiteX1" fmla="*/ 5659 w 43256"/>
              <a:gd name="connsiteY1" fmla="*/ 6766 h 65632"/>
              <a:gd name="connsiteX2" fmla="*/ 14041 w 43256"/>
              <a:gd name="connsiteY2" fmla="*/ 5061 h 65632"/>
              <a:gd name="connsiteX3" fmla="*/ 22492 w 43256"/>
              <a:gd name="connsiteY3" fmla="*/ 3291 h 65632"/>
              <a:gd name="connsiteX4" fmla="*/ 25785 w 43256"/>
              <a:gd name="connsiteY4" fmla="*/ 59 h 65632"/>
              <a:gd name="connsiteX5" fmla="*/ 29869 w 43256"/>
              <a:gd name="connsiteY5" fmla="*/ 2340 h 65632"/>
              <a:gd name="connsiteX6" fmla="*/ 35499 w 43256"/>
              <a:gd name="connsiteY6" fmla="*/ 549 h 65632"/>
              <a:gd name="connsiteX7" fmla="*/ 38354 w 43256"/>
              <a:gd name="connsiteY7" fmla="*/ 5435 h 65632"/>
              <a:gd name="connsiteX8" fmla="*/ 42018 w 43256"/>
              <a:gd name="connsiteY8" fmla="*/ 10177 h 65632"/>
              <a:gd name="connsiteX9" fmla="*/ 41854 w 43256"/>
              <a:gd name="connsiteY9" fmla="*/ 15319 h 65632"/>
              <a:gd name="connsiteX10" fmla="*/ 43052 w 43256"/>
              <a:gd name="connsiteY10" fmla="*/ 23181 h 65632"/>
              <a:gd name="connsiteX11" fmla="*/ 37440 w 43256"/>
              <a:gd name="connsiteY11" fmla="*/ 30063 h 65632"/>
              <a:gd name="connsiteX12" fmla="*/ 35431 w 43256"/>
              <a:gd name="connsiteY12" fmla="*/ 35960 h 65632"/>
              <a:gd name="connsiteX13" fmla="*/ 28591 w 43256"/>
              <a:gd name="connsiteY13" fmla="*/ 36674 h 65632"/>
              <a:gd name="connsiteX14" fmla="*/ 23703 w 43256"/>
              <a:gd name="connsiteY14" fmla="*/ 42965 h 65632"/>
              <a:gd name="connsiteX15" fmla="*/ 16516 w 43256"/>
              <a:gd name="connsiteY15" fmla="*/ 39125 h 65632"/>
              <a:gd name="connsiteX16" fmla="*/ 5840 w 43256"/>
              <a:gd name="connsiteY16" fmla="*/ 35331 h 65632"/>
              <a:gd name="connsiteX17" fmla="*/ 1146 w 43256"/>
              <a:gd name="connsiteY17" fmla="*/ 31109 h 65632"/>
              <a:gd name="connsiteX18" fmla="*/ 2149 w 43256"/>
              <a:gd name="connsiteY18" fmla="*/ 25410 h 65632"/>
              <a:gd name="connsiteX19" fmla="*/ 31 w 43256"/>
              <a:gd name="connsiteY19" fmla="*/ 19563 h 65632"/>
              <a:gd name="connsiteX20" fmla="*/ 3899 w 43256"/>
              <a:gd name="connsiteY20" fmla="*/ 14366 h 65632"/>
              <a:gd name="connsiteX21" fmla="*/ 3936 w 43256"/>
              <a:gd name="connsiteY21" fmla="*/ 14229 h 65632"/>
              <a:gd name="connsiteX0" fmla="*/ 868208 w 1622280"/>
              <a:gd name="connsiteY0" fmla="*/ 634879 h 1769341"/>
              <a:gd name="connsiteX1" fmla="*/ 1002545 w 1622280"/>
              <a:gd name="connsiteY1" fmla="*/ 538641 h 1769341"/>
              <a:gd name="connsiteX2" fmla="*/ 793983 w 1622280"/>
              <a:gd name="connsiteY2" fmla="*/ 630116 h 1769341"/>
              <a:gd name="connsiteX3" fmla="*/ 869195 w 1622280"/>
              <a:gd name="connsiteY3" fmla="*/ 1769341 h 1769341"/>
              <a:gd name="connsiteX4" fmla="*/ 868208 w 1622280"/>
              <a:gd name="connsiteY4" fmla="*/ 634879 h 1769341"/>
              <a:gd name="connsiteX0" fmla="*/ 804307 w 1622280"/>
              <a:gd name="connsiteY0" fmla="*/ 738834 h 1769341"/>
              <a:gd name="connsiteX1" fmla="*/ 620543 w 1622280"/>
              <a:gd name="connsiteY1" fmla="*/ 751147 h 1769341"/>
              <a:gd name="connsiteX2" fmla="*/ 512980 w 1622280"/>
              <a:gd name="connsiteY2" fmla="*/ 595959 h 1769341"/>
              <a:gd name="connsiteX3" fmla="*/ 734844 w 1622280"/>
              <a:gd name="connsiteY3" fmla="*/ 664608 h 1769341"/>
              <a:gd name="connsiteX4" fmla="*/ 804307 w 1622280"/>
              <a:gd name="connsiteY4" fmla="*/ 738834 h 1769341"/>
              <a:gd name="connsiteX0" fmla="*/ 810487 w 1622280"/>
              <a:gd name="connsiteY0" fmla="*/ 846003 h 1769341"/>
              <a:gd name="connsiteX1" fmla="*/ 661048 w 1622280"/>
              <a:gd name="connsiteY1" fmla="*/ 766842 h 1769341"/>
              <a:gd name="connsiteX2" fmla="*/ 516372 w 1622280"/>
              <a:gd name="connsiteY2" fmla="*/ 846003 h 1769341"/>
              <a:gd name="connsiteX3" fmla="*/ 522936 w 1622280"/>
              <a:gd name="connsiteY3" fmla="*/ 810864 h 1769341"/>
              <a:gd name="connsiteX4" fmla="*/ 810487 w 1622280"/>
              <a:gd name="connsiteY4" fmla="*/ 846003 h 1769341"/>
              <a:gd name="connsiteX0" fmla="*/ 4729 w 43256"/>
              <a:gd name="connsiteY0" fmla="*/ 26036 h 65632"/>
              <a:gd name="connsiteX1" fmla="*/ 2196 w 43256"/>
              <a:gd name="connsiteY1" fmla="*/ 25239 h 65632"/>
              <a:gd name="connsiteX2" fmla="*/ 6964 w 43256"/>
              <a:gd name="connsiteY2" fmla="*/ 34758 h 65632"/>
              <a:gd name="connsiteX3" fmla="*/ 5856 w 43256"/>
              <a:gd name="connsiteY3" fmla="*/ 35139 h 65632"/>
              <a:gd name="connsiteX4" fmla="*/ 21466 w 43256"/>
              <a:gd name="connsiteY4" fmla="*/ 35769 h 65632"/>
              <a:gd name="connsiteX5" fmla="*/ 15719 w 43256"/>
              <a:gd name="connsiteY5" fmla="*/ 32616 h 65632"/>
              <a:gd name="connsiteX6" fmla="*/ 28863 w 43256"/>
              <a:gd name="connsiteY6" fmla="*/ 34610 h 65632"/>
              <a:gd name="connsiteX7" fmla="*/ 28596 w 43256"/>
              <a:gd name="connsiteY7" fmla="*/ 36519 h 65632"/>
              <a:gd name="connsiteX8" fmla="*/ 34165 w 43256"/>
              <a:gd name="connsiteY8" fmla="*/ 22813 h 65632"/>
              <a:gd name="connsiteX9" fmla="*/ 37416 w 43256"/>
              <a:gd name="connsiteY9" fmla="*/ 29949 h 65632"/>
              <a:gd name="connsiteX10" fmla="*/ 41834 w 43256"/>
              <a:gd name="connsiteY10" fmla="*/ 15213 h 65632"/>
              <a:gd name="connsiteX11" fmla="*/ 40386 w 43256"/>
              <a:gd name="connsiteY11" fmla="*/ 17889 h 65632"/>
              <a:gd name="connsiteX12" fmla="*/ 38360 w 43256"/>
              <a:gd name="connsiteY12" fmla="*/ 5285 h 65632"/>
              <a:gd name="connsiteX13" fmla="*/ 38436 w 43256"/>
              <a:gd name="connsiteY13" fmla="*/ 6549 h 65632"/>
              <a:gd name="connsiteX14" fmla="*/ 29114 w 43256"/>
              <a:gd name="connsiteY14" fmla="*/ 3811 h 65632"/>
              <a:gd name="connsiteX15" fmla="*/ 29856 w 43256"/>
              <a:gd name="connsiteY15" fmla="*/ 2199 h 65632"/>
              <a:gd name="connsiteX16" fmla="*/ 22177 w 43256"/>
              <a:gd name="connsiteY16" fmla="*/ 4579 h 65632"/>
              <a:gd name="connsiteX17" fmla="*/ 22536 w 43256"/>
              <a:gd name="connsiteY17" fmla="*/ 3189 h 65632"/>
              <a:gd name="connsiteX18" fmla="*/ 14036 w 43256"/>
              <a:gd name="connsiteY18" fmla="*/ 5051 h 65632"/>
              <a:gd name="connsiteX19" fmla="*/ 15336 w 43256"/>
              <a:gd name="connsiteY19" fmla="*/ 6399 h 65632"/>
              <a:gd name="connsiteX20" fmla="*/ 4163 w 43256"/>
              <a:gd name="connsiteY20" fmla="*/ 15648 h 65632"/>
              <a:gd name="connsiteX21" fmla="*/ 3936 w 43256"/>
              <a:gd name="connsiteY21" fmla="*/ 14229 h 65632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485073 w 1622280"/>
              <a:gd name="connsiteY3" fmla="*/ 463239 h 1165120"/>
              <a:gd name="connsiteX4" fmla="*/ 694623 w 1622280"/>
              <a:gd name="connsiteY4" fmla="*/ 472764 h 1165120"/>
              <a:gd name="connsiteX5" fmla="*/ 734844 w 1622280"/>
              <a:gd name="connsiteY5" fmla="*/ 664608 h 1165120"/>
              <a:gd name="connsiteX6" fmla="*/ 804307 w 1622280"/>
              <a:gd name="connsiteY6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512980 w 1622280"/>
              <a:gd name="connsiteY2" fmla="*/ 595959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670143 w 1622280"/>
              <a:gd name="connsiteY2" fmla="*/ 619771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694623 w 1622280"/>
              <a:gd name="connsiteY3" fmla="*/ 472764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846355 w 1622280"/>
              <a:gd name="connsiteY2" fmla="*/ 719783 h 1165120"/>
              <a:gd name="connsiteX3" fmla="*/ 904173 w 1622280"/>
              <a:gd name="connsiteY3" fmla="*/ 763277 h 1165120"/>
              <a:gd name="connsiteX4" fmla="*/ 734844 w 1622280"/>
              <a:gd name="connsiteY4" fmla="*/ 664608 h 1165120"/>
              <a:gd name="connsiteX5" fmla="*/ 804307 w 1622280"/>
              <a:gd name="connsiteY5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804307 w 1622280"/>
              <a:gd name="connsiteY0" fmla="*/ 738834 h 1165120"/>
              <a:gd name="connsiteX1" fmla="*/ 620543 w 1622280"/>
              <a:gd name="connsiteY1" fmla="*/ 751147 h 1165120"/>
              <a:gd name="connsiteX2" fmla="*/ 904173 w 1622280"/>
              <a:gd name="connsiteY2" fmla="*/ 763277 h 1165120"/>
              <a:gd name="connsiteX3" fmla="*/ 734844 w 1622280"/>
              <a:gd name="connsiteY3" fmla="*/ 664608 h 1165120"/>
              <a:gd name="connsiteX4" fmla="*/ 804307 w 1622280"/>
              <a:gd name="connsiteY4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522936 w 1622280"/>
              <a:gd name="connsiteY3" fmla="*/ 810864 h 1165120"/>
              <a:gd name="connsiteX4" fmla="*/ 810487 w 1622280"/>
              <a:gd name="connsiteY4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516372 w 1622280"/>
              <a:gd name="connsiteY2" fmla="*/ 846003 h 1165120"/>
              <a:gd name="connsiteX3" fmla="*/ 810487 w 1622280"/>
              <a:gd name="connsiteY3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1466 w 43256"/>
              <a:gd name="connsiteY4" fmla="*/ 35769 h 43219"/>
              <a:gd name="connsiteX5" fmla="*/ 15719 w 43256"/>
              <a:gd name="connsiteY5" fmla="*/ 32616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3" fmla="*/ 711983 w 1622280"/>
              <a:gd name="connsiteY3" fmla="*/ 842587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661048 w 1622280"/>
              <a:gd name="connsiteY1" fmla="*/ 766842 h 1165120"/>
              <a:gd name="connsiteX2" fmla="*/ 810487 w 1622280"/>
              <a:gd name="connsiteY2" fmla="*/ 8460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02520 w 1622280"/>
              <a:gd name="connsiteY3" fmla="*/ 778741 h 1165120"/>
              <a:gd name="connsiteX4" fmla="*/ 868208 w 1622280"/>
              <a:gd name="connsiteY4" fmla="*/ 634879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793983 w 1622280"/>
              <a:gd name="connsiteY2" fmla="*/ 630116 h 1165120"/>
              <a:gd name="connsiteX3" fmla="*/ 893960 w 1622280"/>
              <a:gd name="connsiteY3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734844 w 1622280"/>
              <a:gd name="connsiteY1" fmla="*/ 664608 h 1165120"/>
              <a:gd name="connsiteX2" fmla="*/ 804307 w 1622280"/>
              <a:gd name="connsiteY2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10487 w 1622280"/>
              <a:gd name="connsiteY0" fmla="*/ 8460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805725 w 1622280"/>
              <a:gd name="connsiteY0" fmla="*/ 86505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68208 w 1622280"/>
              <a:gd name="connsiteY0" fmla="*/ 634879 h 1165120"/>
              <a:gd name="connsiteX1" fmla="*/ 1002545 w 1622280"/>
              <a:gd name="connsiteY1" fmla="*/ 538641 h 1165120"/>
              <a:gd name="connsiteX2" fmla="*/ 893960 w 1622280"/>
              <a:gd name="connsiteY2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804307 w 1622280"/>
              <a:gd name="connsiteY1" fmla="*/ 738834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470785 w 1622280"/>
              <a:gd name="connsiteY2" fmla="*/ 715651 h 1165120"/>
              <a:gd name="connsiteX3" fmla="*/ 553313 w 1622280"/>
              <a:gd name="connsiteY3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752488 w 1622280"/>
              <a:gd name="connsiteY1" fmla="*/ 858282 h 1165120"/>
              <a:gd name="connsiteX2" fmla="*/ 553313 w 1622280"/>
              <a:gd name="connsiteY2" fmla="*/ 693603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893960 w 1622280"/>
              <a:gd name="connsiteY1" fmla="*/ 870181 h 1165120"/>
              <a:gd name="connsiteX2" fmla="*/ 1002545 w 1622280"/>
              <a:gd name="connsiteY2" fmla="*/ 53864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1128010 w 1622280"/>
              <a:gd name="connsiteY1" fmla="*/ 582301 h 1165120"/>
              <a:gd name="connsiteX2" fmla="*/ 985400 w 1622280"/>
              <a:gd name="connsiteY2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002545 w 1622280"/>
              <a:gd name="connsiteY0" fmla="*/ 538641 h 1165120"/>
              <a:gd name="connsiteX1" fmla="*/ 985400 w 1622280"/>
              <a:gd name="connsiteY1" fmla="*/ 961621 h 1165120"/>
              <a:gd name="connsiteX0" fmla="*/ 904173 w 1622280"/>
              <a:gd name="connsiteY0" fmla="*/ 763277 h 1165120"/>
              <a:gd name="connsiteX1" fmla="*/ 680482 w 1622280"/>
              <a:gd name="connsiteY1" fmla="*/ 505471 h 1165120"/>
              <a:gd name="connsiteX0" fmla="*/ 553313 w 1622280"/>
              <a:gd name="connsiteY0" fmla="*/ 693603 h 1165120"/>
              <a:gd name="connsiteX1" fmla="*/ 843928 w 1622280"/>
              <a:gd name="connsiteY1" fmla="*/ 949722 h 1165120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622280" h="1165120">
                <a:moveTo>
                  <a:pt x="1002545" y="538641"/>
                </a:moveTo>
                <a:lnTo>
                  <a:pt x="985400" y="961621"/>
                </a:lnTo>
              </a:path>
              <a:path w="1622280" h="1165120">
                <a:moveTo>
                  <a:pt x="904173" y="763277"/>
                </a:moveTo>
                <a:lnTo>
                  <a:pt x="680482" y="505471"/>
                </a:lnTo>
              </a:path>
              <a:path w="1622280" h="1165120">
                <a:moveTo>
                  <a:pt x="553313" y="693603"/>
                </a:moveTo>
                <a:cubicBezTo>
                  <a:pt x="576332" y="686266"/>
                  <a:pt x="766243" y="854607"/>
                  <a:pt x="843928" y="949722"/>
                </a:cubicBezTo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8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87681" y="1586708"/>
            <a:ext cx="194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How about a kid Prime Minister</a:t>
            </a:r>
            <a:endParaRPr lang="en-AU" sz="18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1095" y="1710097"/>
            <a:ext cx="1298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solidFill>
                  <a:schemeClr val="bg1"/>
                </a:solidFill>
                <a:latin typeface="Comic Sans MS" pitchFamily="66" charset="0"/>
              </a:rPr>
              <a:t>Imagine if every kid had a rocket!</a:t>
            </a:r>
            <a:endParaRPr lang="en-A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87731" y="5181570"/>
            <a:ext cx="154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solidFill>
                  <a:schemeClr val="bg1"/>
                </a:solidFill>
                <a:latin typeface="Comic Sans MS" pitchFamily="66" charset="0"/>
              </a:rPr>
              <a:t>Everyone should live in castles</a:t>
            </a:r>
            <a:endParaRPr lang="en-A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48242" y="1713582"/>
            <a:ext cx="1651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b="1" dirty="0" smtClean="0">
                <a:solidFill>
                  <a:schemeClr val="bg1"/>
                </a:solidFill>
                <a:latin typeface="Comic Sans MS" pitchFamily="66" charset="0"/>
              </a:rPr>
              <a:t>What if we had personal robot butlers</a:t>
            </a:r>
            <a:endParaRPr lang="en-AU" sz="1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80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25" grpId="0" animBg="1"/>
      <p:bldP spid="29" grpId="0"/>
      <p:bldP spid="30" grpId="0"/>
      <p:bldP spid="36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1075"/>
            <a:ext cx="7550224" cy="791741"/>
          </a:xfrm>
        </p:spPr>
        <p:txBody>
          <a:bodyPr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What do children themselves say?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4132" y="5487615"/>
            <a:ext cx="143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6 Week Old Baby</a:t>
            </a:r>
          </a:p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“Normal” brain</a:t>
            </a:r>
            <a:endParaRPr lang="en-AU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6917" y="5488061"/>
            <a:ext cx="2610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6 Week Old Baby</a:t>
            </a:r>
          </a:p>
          <a:p>
            <a:pPr algn="ctr"/>
            <a:r>
              <a:rPr lang="en-AU" sz="1200" b="1" dirty="0" smtClean="0">
                <a:solidFill>
                  <a:schemeClr val="bg1"/>
                </a:solidFill>
              </a:rPr>
              <a:t>“Foetal Alcohol Syndrome” brain</a:t>
            </a:r>
            <a:endParaRPr lang="en-AU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\\fileshare\users\ballo\Desktop\New folder\IMG_3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13325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204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Commission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Commission Presentation</Template>
  <TotalTime>6657</TotalTime>
  <Words>288</Words>
  <Application>Microsoft Office PowerPoint</Application>
  <PresentationFormat>On-screen Show (4:3)</PresentationFormat>
  <Paragraphs>47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Commission Presentation</vt:lpstr>
      <vt:lpstr>respecting children’s voices in play and learning   early years conference ccsa and eca nsw crown plaza, hunter valley </vt:lpstr>
      <vt:lpstr>PowerPoint Presentation</vt:lpstr>
      <vt:lpstr>The right to be heard and the right to play</vt:lpstr>
      <vt:lpstr>A conversation about play</vt:lpstr>
      <vt:lpstr>Importance of play</vt:lpstr>
      <vt:lpstr>    The Big Banter   </vt:lpstr>
      <vt:lpstr>Respecting the child’s voice in play and all matters affecting them</vt:lpstr>
      <vt:lpstr>What do children themselves say?</vt:lpstr>
      <vt:lpstr>What do children themselves say?</vt:lpstr>
      <vt:lpstr>What do children themselves say?</vt:lpstr>
      <vt:lpstr>Newtown OSHC, NSW</vt:lpstr>
      <vt:lpstr>Goulburn Street Primary School, TAS</vt:lpstr>
      <vt:lpstr>Northfield OSHC, SA</vt:lpstr>
      <vt:lpstr>Burgmann OSHC, ACT</vt:lpstr>
      <vt:lpstr>Belyuen Primary School, NT</vt:lpstr>
      <vt:lpstr>Sacred Heart Primary School, WA</vt:lpstr>
      <vt:lpstr>PowerPoint Presentation</vt:lpstr>
      <vt:lpstr>PowerPoint Presentation</vt:lpstr>
    </vt:vector>
  </TitlesOfParts>
  <Company>Australian Human Rights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Jennifer Davis</dc:creator>
  <cp:lastModifiedBy>Loki Ball</cp:lastModifiedBy>
  <cp:revision>282</cp:revision>
  <cp:lastPrinted>2013-09-15T12:21:33Z</cp:lastPrinted>
  <dcterms:created xsi:type="dcterms:W3CDTF">2012-02-14T20:43:34Z</dcterms:created>
  <dcterms:modified xsi:type="dcterms:W3CDTF">2013-11-04T04:05:03Z</dcterms:modified>
</cp:coreProperties>
</file>